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1" r:id="rId3"/>
    <p:sldMasterId id="2147483670" r:id="rId4"/>
  </p:sldMasterIdLst>
  <p:notesMasterIdLst>
    <p:notesMasterId r:id="rId7"/>
  </p:notesMasterIdLst>
  <p:sldIdLst>
    <p:sldId id="508" r:id="rId5"/>
    <p:sldId id="509" r:id="rId6"/>
    <p:sldId id="526" r:id="rId8"/>
    <p:sldId id="588" r:id="rId9"/>
    <p:sldId id="589" r:id="rId10"/>
    <p:sldId id="590" r:id="rId11"/>
    <p:sldId id="597" r:id="rId12"/>
    <p:sldId id="591" r:id="rId13"/>
    <p:sldId id="595" r:id="rId14"/>
    <p:sldId id="596" r:id="rId15"/>
    <p:sldId id="599" r:id="rId16"/>
  </p:sldIdLst>
  <p:sldSz cx="12192000" cy="6858000"/>
  <p:notesSz cx="6858000" cy="9144000"/>
  <p:embeddedFontLst>
    <p:embeddedFont>
      <p:font typeface="微软雅黑" panose="020B0503020204020204" pitchFamily="34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47df97-9693-4b53-b604-5ef4225d1ff8}">
          <p14:sldIdLst>
            <p14:sldId id="508"/>
            <p14:sldId id="509"/>
            <p14:sldId id="526"/>
            <p14:sldId id="588"/>
            <p14:sldId id="589"/>
            <p14:sldId id="590"/>
            <p14:sldId id="597"/>
            <p14:sldId id="591"/>
            <p14:sldId id="595"/>
            <p14:sldId id="596"/>
            <p14:sldId id="599"/>
          </p14:sldIdLst>
        </p14:section>
        <p14:section name="无标题节" id="{4314c260-ee48-4b19-bb3d-172b0181df90}">
          <p14:sldIdLst/>
        </p14:section>
        <p14:section name="无标题节" id="{f154a3dd-29ee-4953-b0e0-a439488dc8ac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kingsoft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4E00"/>
    <a:srgbClr val="4472C4"/>
    <a:srgbClr val="003466"/>
    <a:srgbClr val="F7B652"/>
    <a:srgbClr val="456A96"/>
    <a:srgbClr val="7E93B0"/>
    <a:srgbClr val="7F93AF"/>
    <a:srgbClr val="004FF0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2" autoAdjust="0"/>
    <p:restoredTop sz="95765" autoAdjust="0"/>
  </p:normalViewPr>
  <p:slideViewPr>
    <p:cSldViewPr snapToGrid="0" snapToObjects="1">
      <p:cViewPr varScale="1">
        <p:scale>
          <a:sx n="111" d="100"/>
          <a:sy n="111" d="100"/>
        </p:scale>
        <p:origin x="5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gs" Target="tags/tag394.xml"/><Relationship Id="rId21" Type="http://schemas.openxmlformats.org/officeDocument/2006/relationships/font" Target="fonts/font1.fntdata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E82-8D79-B94C-B55C-9E242E3A5FA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E583-B14B-C14E-9B4A-3BE8E286CD6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0E583-B14B-C14E-9B4A-3BE8E286CD6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从技术侧来看，我们的</a:t>
            </a:r>
            <a:r>
              <a:rPr lang="en-US" altLang="zh-CN"/>
              <a:t>ToB</a:t>
            </a:r>
            <a:r>
              <a:rPr lang="zh-CN" altLang="en-US"/>
              <a:t>输出可以分四步走：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首先是拔出来：因为我们目前的系统平台都是有固定依赖的，需要先把这些依赖移除，比如。。。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其次我们要整理好：拔出来的东西有些乱，需要进行整理，。。。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再次是包装好：整理好后我们就可以进行产品化包装，。。。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最后是接上去：我们要和行方的各种系统进行对接。。。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以上是个步骤我们不会是完全串行的，而是会以迭代的方式进行，在具体项目中分版本、分期落地。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从技术侧来看，我们的</a:t>
            </a:r>
            <a:r>
              <a:rPr lang="en-US" altLang="zh-CN"/>
              <a:t>ToB</a:t>
            </a:r>
            <a:r>
              <a:rPr lang="zh-CN" altLang="en-US"/>
              <a:t>输出可以分四步走：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首先是拔出来：因为我们目前的系统平台都是有固定依赖的，需要先把这些依赖移除，比如。。。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其次我们要整理好：拔出来的东西有些乱，需要进行整理，。。。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再次是包装好：整理好后我们就可以进行产品化包装，。。。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最后是接上去：我们要和行方的各种系统进行对接。。。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以上是个步骤我们不会是完全串行的，而是会以迭代的方式进行，在具体项目中分版本、分期落地。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从技术侧来看，我们的</a:t>
            </a:r>
            <a:r>
              <a:rPr lang="en-US" altLang="zh-CN"/>
              <a:t>ToB</a:t>
            </a:r>
            <a:r>
              <a:rPr lang="zh-CN" altLang="en-US"/>
              <a:t>输出可以分四步走：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首先是拔出来：因为我们目前的系统平台都是有固定依赖的，需要先把这些依赖移除，比如。。。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其次我们要整理好：拔出来的东西有些乱，需要进行整理，。。。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再次是包装好：整理好后我们就可以进行产品化包装，。。。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最后是接上去：我们要和行方的各种系统进行对接。。。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以上是个步骤我们不会是完全串行的，而是会以迭代的方式进行，在具体项目中分版本、分期落地。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从技术侧来看，我们的</a:t>
            </a:r>
            <a:r>
              <a:rPr lang="en-US" altLang="zh-CN"/>
              <a:t>ToB</a:t>
            </a:r>
            <a:r>
              <a:rPr lang="zh-CN" altLang="en-US"/>
              <a:t>输出可以分四步走：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首先是拔出来：因为我们目前的系统平台都是有固定依赖的，需要先把这些依赖移除，比如。。。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其次我们要整理好：拔出来的东西有些乱，需要进行整理，。。。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再次是包装好：整理好后我们就可以进行产品化包装，。。。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最后是接上去：我们要和行方的各种系统进行对接。。。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以上是个步骤我们不会是完全串行的，而是会以迭代的方式进行，在具体项目中分版本、分期落地。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从技术侧来看，我们的</a:t>
            </a:r>
            <a:r>
              <a:rPr lang="en-US" altLang="zh-CN"/>
              <a:t>ToB</a:t>
            </a:r>
            <a:r>
              <a:rPr lang="zh-CN" altLang="en-US"/>
              <a:t>输出可以分四步走：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首先是拔出来：因为我们目前的系统平台都是有固定依赖的，需要先把这些依赖移除，比如。。。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其次我们要整理好：拔出来的东西有些乱，需要进行整理，。。。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再次是包装好：整理好后我们就可以进行产品化包装，。。。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最后是接上去：我们要和行方的各种系统进行对接。。。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以上是个步骤我们不会是完全串行的，而是会以迭代的方式进行，在具体项目中分版本、分期落地。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从技术侧来看，我们的</a:t>
            </a:r>
            <a:r>
              <a:rPr lang="en-US" altLang="zh-CN"/>
              <a:t>ToB</a:t>
            </a:r>
            <a:r>
              <a:rPr lang="zh-CN" altLang="en-US"/>
              <a:t>输出可以分四步走：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首先是拔出来：因为我们目前的系统平台都是有固定依赖的，需要先把这些依赖移除，比如。。。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其次我们要整理好：拔出来的东西有些乱，需要进行整理，。。。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再次是包装好：整理好后我们就可以进行产品化包装，。。。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最后是接上去：我们要和行方的各种系统进行对接。。。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以上是个步骤我们不会是完全串行的，而是会以迭代的方式进行，在具体项目中分版本、分期落地。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从技术侧来看，我们的</a:t>
            </a:r>
            <a:r>
              <a:rPr lang="en-US" altLang="zh-CN"/>
              <a:t>ToB</a:t>
            </a:r>
            <a:r>
              <a:rPr lang="zh-CN" altLang="en-US"/>
              <a:t>输出可以分四步走：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首先是拔出来：因为我们目前的系统平台都是有固定依赖的，需要先把这些依赖移除，比如。。。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其次我们要整理好：拔出来的东西有些乱，需要进行整理，。。。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再次是包装好：整理好后我们就可以进行产品化包装，。。。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最后是接上去：我们要和行方的各种系统进行对接。。。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以上是个步骤我们不会是完全串行的，而是会以迭代的方式进行，在具体项目中分版本、分期落地。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从技术侧来看，我们的</a:t>
            </a:r>
            <a:r>
              <a:rPr lang="en-US" altLang="zh-CN"/>
              <a:t>ToB</a:t>
            </a:r>
            <a:r>
              <a:rPr lang="zh-CN" altLang="en-US"/>
              <a:t>输出可以分四步走：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首先是拔出来：因为我们目前的系统平台都是有固定依赖的，需要先把这些依赖移除，比如。。。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其次我们要整理好：拔出来的东西有些乱，需要进行整理，。。。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再次是包装好：整理好后我们就可以进行产品化包装，。。。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最后是接上去：我们要和行方的各种系统进行对接。。。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以上是个步骤我们不会是完全串行的，而是会以迭代的方式进行，在具体项目中分版本、分期落地。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image" Target="../media/image6.png"/><Relationship Id="rId4" Type="http://schemas.openxmlformats.org/officeDocument/2006/relationships/tags" Target="../tags/tag57.xml"/><Relationship Id="rId3" Type="http://schemas.openxmlformats.org/officeDocument/2006/relationships/image" Target="../media/image5.jpeg"/><Relationship Id="rId2" Type="http://schemas.openxmlformats.org/officeDocument/2006/relationships/tags" Target="../tags/tag56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image" Target="../media/image6.png"/><Relationship Id="rId4" Type="http://schemas.openxmlformats.org/officeDocument/2006/relationships/tags" Target="../tags/tag66.xml"/><Relationship Id="rId3" Type="http://schemas.openxmlformats.org/officeDocument/2006/relationships/image" Target="../media/image5.jpeg"/><Relationship Id="rId2" Type="http://schemas.openxmlformats.org/officeDocument/2006/relationships/tags" Target="../tags/tag65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image" Target="../media/image6.png"/><Relationship Id="rId4" Type="http://schemas.openxmlformats.org/officeDocument/2006/relationships/tags" Target="../tags/tag74.xml"/><Relationship Id="rId3" Type="http://schemas.openxmlformats.org/officeDocument/2006/relationships/image" Target="../media/image5.jpeg"/><Relationship Id="rId2" Type="http://schemas.openxmlformats.org/officeDocument/2006/relationships/tags" Target="../tags/tag73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image" Target="../media/image4.png"/><Relationship Id="rId4" Type="http://schemas.openxmlformats.org/officeDocument/2006/relationships/tags" Target="../tags/tag81.xml"/><Relationship Id="rId3" Type="http://schemas.openxmlformats.org/officeDocument/2006/relationships/image" Target="../media/image3.jpeg"/><Relationship Id="rId2" Type="http://schemas.openxmlformats.org/officeDocument/2006/relationships/tags" Target="../tags/tag80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image" Target="../media/image6.png"/><Relationship Id="rId4" Type="http://schemas.openxmlformats.org/officeDocument/2006/relationships/tags" Target="../tags/tag88.xml"/><Relationship Id="rId3" Type="http://schemas.openxmlformats.org/officeDocument/2006/relationships/image" Target="../media/image5.jpeg"/><Relationship Id="rId2" Type="http://schemas.openxmlformats.org/officeDocument/2006/relationships/tags" Target="../tags/tag87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image" Target="../media/image6.png"/><Relationship Id="rId4" Type="http://schemas.openxmlformats.org/officeDocument/2006/relationships/tags" Target="../tags/tag95.xml"/><Relationship Id="rId3" Type="http://schemas.openxmlformats.org/officeDocument/2006/relationships/image" Target="../media/image5.jpeg"/><Relationship Id="rId2" Type="http://schemas.openxmlformats.org/officeDocument/2006/relationships/tags" Target="../tags/tag94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6.png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image" Target="../media/image5.jpeg"/><Relationship Id="rId2" Type="http://schemas.openxmlformats.org/officeDocument/2006/relationships/tags" Target="../tags/tag103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image" Target="../media/image6.png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image" Target="../media/image5.jpeg"/><Relationship Id="rId2" Type="http://schemas.openxmlformats.org/officeDocument/2006/relationships/tags" Target="../tags/tag112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image" Target="../media/image6.png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5.jpeg"/><Relationship Id="rId2" Type="http://schemas.openxmlformats.org/officeDocument/2006/relationships/tags" Target="../tags/tag121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image" Target="../media/image6.png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image" Target="../media/image5.jpeg"/><Relationship Id="rId2" Type="http://schemas.openxmlformats.org/officeDocument/2006/relationships/tags" Target="../tags/tag130.xml"/><Relationship Id="rId14" Type="http://schemas.openxmlformats.org/officeDocument/2006/relationships/tags" Target="../tags/tag140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image" Target="../media/image6.png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image" Target="../media/image5.jpeg"/><Relationship Id="rId2" Type="http://schemas.openxmlformats.org/officeDocument/2006/relationships/tags" Target="../tags/tag141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tags" Target="../tags/tag2.xml"/><Relationship Id="rId3" Type="http://schemas.openxmlformats.org/officeDocument/2006/relationships/image" Target="../media/image3.jpe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0" Type="http://schemas.openxmlformats.org/officeDocument/2006/relationships/tags" Target="../tags/tag245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tags" Target="../tags/tag252.xml"/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0" Type="http://schemas.openxmlformats.org/officeDocument/2006/relationships/tags" Target="../tags/tag254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image" Target="../media/image6.png"/><Relationship Id="rId4" Type="http://schemas.openxmlformats.org/officeDocument/2006/relationships/tags" Target="../tags/tag10.xml"/><Relationship Id="rId3" Type="http://schemas.openxmlformats.org/officeDocument/2006/relationships/image" Target="../media/image5.jpeg"/><Relationship Id="rId2" Type="http://schemas.openxmlformats.org/officeDocument/2006/relationships/tags" Target="../tags/tag9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tags" Target="../tags/tag18.xml"/><Relationship Id="rId3" Type="http://schemas.openxmlformats.org/officeDocument/2006/relationships/image" Target="../media/image5.jpeg"/><Relationship Id="rId2" Type="http://schemas.openxmlformats.org/officeDocument/2006/relationships/tags" Target="../tags/tag1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image" Target="../media/image6.png"/><Relationship Id="rId4" Type="http://schemas.openxmlformats.org/officeDocument/2006/relationships/tags" Target="../tags/tag28.xml"/><Relationship Id="rId3" Type="http://schemas.openxmlformats.org/officeDocument/2006/relationships/image" Target="../media/image5.jpeg"/><Relationship Id="rId2" Type="http://schemas.openxmlformats.org/officeDocument/2006/relationships/tags" Target="../tags/tag27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image" Target="../media/image6.png"/><Relationship Id="rId4" Type="http://schemas.openxmlformats.org/officeDocument/2006/relationships/tags" Target="../tags/tag37.xml"/><Relationship Id="rId3" Type="http://schemas.openxmlformats.org/officeDocument/2006/relationships/image" Target="../media/image5.jpeg"/><Relationship Id="rId2" Type="http://schemas.openxmlformats.org/officeDocument/2006/relationships/tags" Target="../tags/tag36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image" Target="../media/image7.png"/><Relationship Id="rId4" Type="http://schemas.openxmlformats.org/officeDocument/2006/relationships/tags" Target="../tags/tag48.xml"/><Relationship Id="rId3" Type="http://schemas.openxmlformats.org/officeDocument/2006/relationships/image" Target="../media/image5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 hasCustomPrompt="1"/>
          </p:nvPr>
        </p:nvSpPr>
        <p:spPr>
          <a:xfrm>
            <a:off x="308932" y="343092"/>
            <a:ext cx="11574136" cy="505208"/>
          </a:xfrm>
          <a:prstGeom prst="rect">
            <a:avLst/>
          </a:prstGeom>
        </p:spPr>
        <p:txBody>
          <a:bodyPr anchor="ctr"/>
          <a:lstStyle>
            <a:lvl1pPr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08932" y="0"/>
            <a:ext cx="1828800" cy="72000"/>
            <a:chOff x="308932" y="124592"/>
            <a:chExt cx="1828800" cy="152400"/>
          </a:xfrm>
        </p:grpSpPr>
        <p:sp>
          <p:nvSpPr>
            <p:cNvPr id="11" name="矩形 10"/>
            <p:cNvSpPr/>
            <p:nvPr userDrawn="1"/>
          </p:nvSpPr>
          <p:spPr>
            <a:xfrm>
              <a:off x="308932" y="124592"/>
              <a:ext cx="914400" cy="152400"/>
            </a:xfrm>
            <a:prstGeom prst="rect">
              <a:avLst/>
            </a:prstGeom>
            <a:solidFill>
              <a:srgbClr val="003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223332" y="124592"/>
              <a:ext cx="914400" cy="152400"/>
            </a:xfrm>
            <a:prstGeom prst="rect">
              <a:avLst/>
            </a:prstGeom>
            <a:solidFill>
              <a:srgbClr val="F7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7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>
            <a:off x="2540" y="0"/>
            <a:ext cx="2200275" cy="2001402"/>
          </a:xfrm>
          <a:prstGeom prst="rect">
            <a:avLst/>
          </a:prstGeom>
        </p:spPr>
      </p:pic>
      <p:pic>
        <p:nvPicPr>
          <p:cNvPr id="8" name="图片 7" descr="7.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 flipH="1" flipV="1">
            <a:off x="9999737" y="4861563"/>
            <a:ext cx="2194803" cy="19964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7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>
            <a:off x="2540" y="0"/>
            <a:ext cx="2200275" cy="2001402"/>
          </a:xfrm>
          <a:prstGeom prst="rect">
            <a:avLst/>
          </a:prstGeom>
        </p:spPr>
      </p:pic>
      <p:pic>
        <p:nvPicPr>
          <p:cNvPr id="7" name="图片 6" descr="7.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 flipH="1" flipV="1">
            <a:off x="9999737" y="4861563"/>
            <a:ext cx="2194803" cy="1996424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7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>
            <a:off x="2540" y="0"/>
            <a:ext cx="2200275" cy="2001402"/>
          </a:xfrm>
          <a:prstGeom prst="rect">
            <a:avLst/>
          </a:prstGeom>
        </p:spPr>
      </p:pic>
      <p:pic>
        <p:nvPicPr>
          <p:cNvPr id="2" name="图片 1" descr="7.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 flipH="1" flipV="1">
            <a:off x="9999737" y="4861563"/>
            <a:ext cx="2194803" cy="199642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7180" b="3046"/>
          <a:stretch>
            <a:fillRect/>
          </a:stretch>
        </p:blipFill>
        <p:spPr>
          <a:xfrm>
            <a:off x="-317" y="-317"/>
            <a:ext cx="12192635" cy="6858634"/>
          </a:xfrm>
          <a:prstGeom prst="rect">
            <a:avLst/>
          </a:prstGeom>
        </p:spPr>
      </p:pic>
      <p:pic>
        <p:nvPicPr>
          <p:cNvPr id="2" name="图片 1" descr="8.1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93000"/>
          </a:blip>
          <a:srcRect l="18906"/>
          <a:stretch>
            <a:fillRect/>
          </a:stretch>
        </p:blipFill>
        <p:spPr>
          <a:xfrm>
            <a:off x="2302759" y="-158"/>
            <a:ext cx="9889236" cy="685831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/>
          <p:nvPr>
            <p:ph type="title" idx="1" hasCustomPrompt="1"/>
            <p:custDataLst>
              <p:tags r:id="rId9"/>
            </p:custDataLst>
          </p:nvPr>
        </p:nvSpPr>
        <p:spPr>
          <a:xfrm>
            <a:off x="9422301" y="561995"/>
            <a:ext cx="1384935" cy="5731218"/>
          </a:xfrm>
        </p:spPr>
        <p:txBody>
          <a:bodyPr vert="eaVert" wrap="square" lIns="101600" tIns="38100" rIns="762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文本占位符 3"/>
          <p:cNvSpPr/>
          <p:nvPr>
            <p:ph type="body" idx="2" hasCustomPrompt="1"/>
            <p:custDataLst>
              <p:tags r:id="rId10"/>
            </p:custDataLst>
          </p:nvPr>
        </p:nvSpPr>
        <p:spPr>
          <a:xfrm>
            <a:off x="8414606" y="561995"/>
            <a:ext cx="979754" cy="5731218"/>
          </a:xfrm>
        </p:spPr>
        <p:txBody>
          <a:bodyPr vert="eaVert" wrap="square" lIns="101600" tIns="0" rIns="82550" bIns="0" rtlCol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6" name="图片 5" descr="7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>
            <a:off x="2540" y="0"/>
            <a:ext cx="2200275" cy="2001402"/>
          </a:xfrm>
          <a:prstGeom prst="rect">
            <a:avLst/>
          </a:prstGeom>
        </p:spPr>
      </p:pic>
      <p:pic>
        <p:nvPicPr>
          <p:cNvPr id="7" name="图片 6" descr="7.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 flipH="1" flipV="1">
            <a:off x="9999737" y="4861563"/>
            <a:ext cx="2194803" cy="19964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pic>
        <p:nvPicPr>
          <p:cNvPr id="9" name="图片 8" descr="7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>
            <a:off x="2540" y="0"/>
            <a:ext cx="2200275" cy="2001402"/>
          </a:xfrm>
          <a:prstGeom prst="rect">
            <a:avLst/>
          </a:prstGeom>
        </p:spPr>
      </p:pic>
      <p:pic>
        <p:nvPicPr>
          <p:cNvPr id="8" name="图片 7" descr="7.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 flipH="1" flipV="1">
            <a:off x="9999737" y="4861563"/>
            <a:ext cx="2194803" cy="199642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7.1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0814" b="68975"/>
          <a:stretch>
            <a:fillRect/>
          </a:stretch>
        </p:blipFill>
        <p:spPr>
          <a:xfrm flipH="1" flipV="1">
            <a:off x="10338982" y="5170161"/>
            <a:ext cx="1855546" cy="1687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7.1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0814" b="68975"/>
          <a:stretch>
            <a:fillRect/>
          </a:stretch>
        </p:blipFill>
        <p:spPr>
          <a:xfrm flipH="1" flipV="1">
            <a:off x="10631033" y="5435818"/>
            <a:ext cx="1563495" cy="14221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7.1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0814" b="68975"/>
          <a:stretch>
            <a:fillRect/>
          </a:stretch>
        </p:blipFill>
        <p:spPr>
          <a:xfrm>
            <a:off x="2540" y="0"/>
            <a:ext cx="2200275" cy="20014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17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7.1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0814" b="68975"/>
          <a:stretch>
            <a:fillRect/>
          </a:stretch>
        </p:blipFill>
        <p:spPr>
          <a:xfrm flipH="1" flipV="1">
            <a:off x="10510195" y="5325891"/>
            <a:ext cx="1684346" cy="15321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00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63319" r="45795" b="5997"/>
          <a:stretch>
            <a:fillRect/>
          </a:stretch>
        </p:blipFill>
        <p:spPr>
          <a:xfrm rot="19800000">
            <a:off x="10235316" y="5188357"/>
            <a:ext cx="1826420" cy="2104279"/>
          </a:xfrm>
          <a:custGeom>
            <a:avLst/>
            <a:gdLst>
              <a:gd name="connsiteX0" fmla="*/ 1826420 w 1826420"/>
              <a:gd name="connsiteY0" fmla="*/ 0 h 2104279"/>
              <a:gd name="connsiteX1" fmla="*/ 1826419 w 1826420"/>
              <a:gd name="connsiteY1" fmla="*/ 1560667 h 2104279"/>
              <a:gd name="connsiteX2" fmla="*/ 1512565 w 1826420"/>
              <a:gd name="connsiteY2" fmla="*/ 2104279 h 2104279"/>
              <a:gd name="connsiteX3" fmla="*/ 0 w 1826420"/>
              <a:gd name="connsiteY3" fmla="*/ 1231000 h 2104279"/>
              <a:gd name="connsiteX4" fmla="*/ 0 w 1826420"/>
              <a:gd name="connsiteY4" fmla="*/ 0 h 210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420" h="2104279">
                <a:moveTo>
                  <a:pt x="1826420" y="0"/>
                </a:moveTo>
                <a:lnTo>
                  <a:pt x="1826419" y="1560667"/>
                </a:lnTo>
                <a:lnTo>
                  <a:pt x="1512565" y="2104279"/>
                </a:lnTo>
                <a:lnTo>
                  <a:pt x="0" y="12310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miter lim="400000"/>
            <a:headEnd/>
            <a:tailEnd/>
          </a:ln>
        </p:spPr>
      </p:pic>
      <p:sp>
        <p:nvSpPr>
          <p:cNvPr id="59" name="任意多边形: 形状 58"/>
          <p:cNvSpPr/>
          <p:nvPr userDrawn="1"/>
        </p:nvSpPr>
        <p:spPr>
          <a:xfrm rot="19800000">
            <a:off x="8917416" y="295760"/>
            <a:ext cx="5237282" cy="6446713"/>
          </a:xfrm>
          <a:custGeom>
            <a:avLst/>
            <a:gdLst>
              <a:gd name="connsiteX0" fmla="*/ 1835548 w 5237282"/>
              <a:gd name="connsiteY0" fmla="*/ 4340376 h 6446713"/>
              <a:gd name="connsiteX1" fmla="*/ 1835548 w 5237282"/>
              <a:gd name="connsiteY1" fmla="*/ 5891977 h 6446713"/>
              <a:gd name="connsiteX2" fmla="*/ 1515271 w 5237282"/>
              <a:gd name="connsiteY2" fmla="*/ 6446713 h 6446713"/>
              <a:gd name="connsiteX3" fmla="*/ 0 w 5237282"/>
              <a:gd name="connsiteY3" fmla="*/ 5571871 h 6446713"/>
              <a:gd name="connsiteX4" fmla="*/ 9128 w 5237282"/>
              <a:gd name="connsiteY4" fmla="*/ 5572164 h 6446713"/>
              <a:gd name="connsiteX5" fmla="*/ 9128 w 5237282"/>
              <a:gd name="connsiteY5" fmla="*/ 4340376 h 6446713"/>
              <a:gd name="connsiteX6" fmla="*/ 5237282 w 5237282"/>
              <a:gd name="connsiteY6" fmla="*/ 0 h 6446713"/>
              <a:gd name="connsiteX7" fmla="*/ 5229695 w 5237282"/>
              <a:gd name="connsiteY7" fmla="*/ 13141 h 6446713"/>
              <a:gd name="connsiteX8" fmla="*/ 5229694 w 5237282"/>
              <a:gd name="connsiteY8" fmla="*/ 0 h 644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7282" h="6446713">
                <a:moveTo>
                  <a:pt x="1835548" y="4340376"/>
                </a:moveTo>
                <a:lnTo>
                  <a:pt x="1835548" y="5891977"/>
                </a:lnTo>
                <a:lnTo>
                  <a:pt x="1515271" y="6446713"/>
                </a:lnTo>
                <a:lnTo>
                  <a:pt x="0" y="5571871"/>
                </a:lnTo>
                <a:lnTo>
                  <a:pt x="9128" y="5572164"/>
                </a:lnTo>
                <a:lnTo>
                  <a:pt x="9128" y="4340376"/>
                </a:lnTo>
                <a:close/>
                <a:moveTo>
                  <a:pt x="5237282" y="0"/>
                </a:moveTo>
                <a:lnTo>
                  <a:pt x="5229695" y="13141"/>
                </a:lnTo>
                <a:lnTo>
                  <a:pt x="5229694" y="0"/>
                </a:lnTo>
                <a:close/>
              </a:path>
            </a:pathLst>
          </a:custGeom>
          <a:solidFill>
            <a:srgbClr val="3A5063">
              <a:alpha val="85000"/>
            </a:srgb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7256530" y="-1581687"/>
            <a:ext cx="5034623" cy="4765405"/>
            <a:chOff x="7256530" y="-1581687"/>
            <a:chExt cx="5034623" cy="4765405"/>
          </a:xfrm>
        </p:grpSpPr>
        <p:pic>
          <p:nvPicPr>
            <p:cNvPr id="28" name="图片 27"/>
            <p:cNvPicPr/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39" r="58711"/>
            <a:stretch>
              <a:fillRect/>
            </a:stretch>
          </p:blipFill>
          <p:spPr>
            <a:xfrm rot="19800000">
              <a:off x="7257145" y="-1581687"/>
              <a:ext cx="5034008" cy="4763617"/>
            </a:xfrm>
            <a:custGeom>
              <a:avLst/>
              <a:gdLst>
                <a:gd name="connsiteX0" fmla="*/ 5034008 w 5034008"/>
                <a:gd name="connsiteY0" fmla="*/ 2906386 h 4763617"/>
                <a:gd name="connsiteX1" fmla="*/ 3961735 w 5034008"/>
                <a:gd name="connsiteY1" fmla="*/ 4763617 h 4763617"/>
                <a:gd name="connsiteX2" fmla="*/ 0 w 5034008"/>
                <a:gd name="connsiteY2" fmla="*/ 4763617 h 4763617"/>
                <a:gd name="connsiteX3" fmla="*/ 0 w 5034008"/>
                <a:gd name="connsiteY3" fmla="*/ 0 h 476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34008" h="4763617">
                  <a:moveTo>
                    <a:pt x="5034008" y="2906386"/>
                  </a:moveTo>
                  <a:lnTo>
                    <a:pt x="3961735" y="4763617"/>
                  </a:lnTo>
                  <a:lnTo>
                    <a:pt x="0" y="476361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miter lim="400000"/>
              <a:headEnd/>
              <a:tailEnd/>
            </a:ln>
          </p:spPr>
        </p:pic>
        <p:sp>
          <p:nvSpPr>
            <p:cNvPr id="29" name="任意多边形: 形状 28"/>
            <p:cNvSpPr/>
            <p:nvPr userDrawn="1"/>
          </p:nvSpPr>
          <p:spPr>
            <a:xfrm rot="19800000">
              <a:off x="7256530" y="-1575184"/>
              <a:ext cx="5025592" cy="4758902"/>
            </a:xfrm>
            <a:custGeom>
              <a:avLst/>
              <a:gdLst>
                <a:gd name="connsiteX0" fmla="*/ 0 w 5025592"/>
                <a:gd name="connsiteY0" fmla="*/ 0 h 4758902"/>
                <a:gd name="connsiteX1" fmla="*/ 5025592 w 5025592"/>
                <a:gd name="connsiteY1" fmla="*/ 2901527 h 4758902"/>
                <a:gd name="connsiteX2" fmla="*/ 3953236 w 5025592"/>
                <a:gd name="connsiteY2" fmla="*/ 4758902 h 4758902"/>
                <a:gd name="connsiteX3" fmla="*/ 0 w 5025592"/>
                <a:gd name="connsiteY3" fmla="*/ 4758902 h 475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5592" h="4758902">
                  <a:moveTo>
                    <a:pt x="0" y="0"/>
                  </a:moveTo>
                  <a:lnTo>
                    <a:pt x="5025592" y="2901527"/>
                  </a:lnTo>
                  <a:lnTo>
                    <a:pt x="3953236" y="4758902"/>
                  </a:lnTo>
                  <a:lnTo>
                    <a:pt x="0" y="4758902"/>
                  </a:lnTo>
                  <a:close/>
                </a:path>
              </a:pathLst>
            </a:custGeom>
            <a:solidFill>
              <a:srgbClr val="3A5063">
                <a:alpha val="85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任意多边形: 形状 36"/>
          <p:cNvSpPr/>
          <p:nvPr userDrawn="1"/>
        </p:nvSpPr>
        <p:spPr>
          <a:xfrm rot="19800000">
            <a:off x="691903" y="3810372"/>
            <a:ext cx="144000" cy="3305022"/>
          </a:xfrm>
          <a:custGeom>
            <a:avLst/>
            <a:gdLst>
              <a:gd name="connsiteX0" fmla="*/ 144000 w 144000"/>
              <a:gd name="connsiteY0" fmla="*/ 0 h 3305022"/>
              <a:gd name="connsiteX1" fmla="*/ 144000 w 144000"/>
              <a:gd name="connsiteY1" fmla="*/ 3305022 h 3305022"/>
              <a:gd name="connsiteX2" fmla="*/ 0 w 144000"/>
              <a:gd name="connsiteY2" fmla="*/ 3221884 h 3305022"/>
              <a:gd name="connsiteX3" fmla="*/ 0 w 144000"/>
              <a:gd name="connsiteY3" fmla="*/ 249415 h 330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" h="3305022">
                <a:moveTo>
                  <a:pt x="144000" y="0"/>
                </a:moveTo>
                <a:lnTo>
                  <a:pt x="144000" y="3305022"/>
                </a:lnTo>
                <a:lnTo>
                  <a:pt x="0" y="3221884"/>
                </a:lnTo>
                <a:lnTo>
                  <a:pt x="0" y="249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/>
          <p:cNvSpPr/>
          <p:nvPr userDrawn="1"/>
        </p:nvSpPr>
        <p:spPr>
          <a:xfrm rot="3600000">
            <a:off x="8029621" y="-235692"/>
            <a:ext cx="144000" cy="9541395"/>
          </a:xfrm>
          <a:custGeom>
            <a:avLst/>
            <a:gdLst>
              <a:gd name="connsiteX0" fmla="*/ 0 w 144000"/>
              <a:gd name="connsiteY0" fmla="*/ 0 h 9541395"/>
              <a:gd name="connsiteX1" fmla="*/ 144000 w 144000"/>
              <a:gd name="connsiteY1" fmla="*/ 83139 h 9541395"/>
              <a:gd name="connsiteX2" fmla="*/ 144000 w 144000"/>
              <a:gd name="connsiteY2" fmla="*/ 9291979 h 9541395"/>
              <a:gd name="connsiteX3" fmla="*/ 0 w 144000"/>
              <a:gd name="connsiteY3" fmla="*/ 9541395 h 95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" h="9541395">
                <a:moveTo>
                  <a:pt x="0" y="0"/>
                </a:moveTo>
                <a:lnTo>
                  <a:pt x="144000" y="83139"/>
                </a:lnTo>
                <a:lnTo>
                  <a:pt x="144000" y="9291979"/>
                </a:lnTo>
                <a:lnTo>
                  <a:pt x="0" y="95413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 userDrawn="1"/>
        </p:nvSpPr>
        <p:spPr>
          <a:xfrm rot="3600000">
            <a:off x="9916941" y="3033243"/>
            <a:ext cx="144000" cy="5182814"/>
          </a:xfrm>
          <a:custGeom>
            <a:avLst/>
            <a:gdLst>
              <a:gd name="connsiteX0" fmla="*/ 0 w 144000"/>
              <a:gd name="connsiteY0" fmla="*/ 0 h 5182814"/>
              <a:gd name="connsiteX1" fmla="*/ 144000 w 144000"/>
              <a:gd name="connsiteY1" fmla="*/ 83139 h 5182814"/>
              <a:gd name="connsiteX2" fmla="*/ 144000 w 144000"/>
              <a:gd name="connsiteY2" fmla="*/ 4933398 h 5182814"/>
              <a:gd name="connsiteX3" fmla="*/ 0 w 144000"/>
              <a:gd name="connsiteY3" fmla="*/ 5182814 h 518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" h="5182814">
                <a:moveTo>
                  <a:pt x="0" y="0"/>
                </a:moveTo>
                <a:lnTo>
                  <a:pt x="144000" y="83139"/>
                </a:lnTo>
                <a:lnTo>
                  <a:pt x="144000" y="4933398"/>
                </a:lnTo>
                <a:lnTo>
                  <a:pt x="0" y="5182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/>
          <p:cNvSpPr/>
          <p:nvPr userDrawn="1"/>
        </p:nvSpPr>
        <p:spPr>
          <a:xfrm rot="19800000">
            <a:off x="8315684" y="-572036"/>
            <a:ext cx="144000" cy="8002073"/>
          </a:xfrm>
          <a:custGeom>
            <a:avLst/>
            <a:gdLst>
              <a:gd name="connsiteX0" fmla="*/ 144000 w 144000"/>
              <a:gd name="connsiteY0" fmla="*/ 83138 h 8002073"/>
              <a:gd name="connsiteX1" fmla="*/ 144000 w 144000"/>
              <a:gd name="connsiteY1" fmla="*/ 8002073 h 8002073"/>
              <a:gd name="connsiteX2" fmla="*/ 0 w 144000"/>
              <a:gd name="connsiteY2" fmla="*/ 7918935 h 8002073"/>
              <a:gd name="connsiteX3" fmla="*/ 0 w 144000"/>
              <a:gd name="connsiteY3" fmla="*/ 0 h 800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" h="8002073">
                <a:moveTo>
                  <a:pt x="144000" y="83138"/>
                </a:moveTo>
                <a:lnTo>
                  <a:pt x="144000" y="8002073"/>
                </a:lnTo>
                <a:lnTo>
                  <a:pt x="0" y="791893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 userDrawn="1"/>
        </p:nvSpPr>
        <p:spPr>
          <a:xfrm rot="19800000">
            <a:off x="10388965" y="-517921"/>
            <a:ext cx="144000" cy="7194218"/>
          </a:xfrm>
          <a:custGeom>
            <a:avLst/>
            <a:gdLst>
              <a:gd name="connsiteX0" fmla="*/ 144000 w 144000"/>
              <a:gd name="connsiteY0" fmla="*/ 83138 h 7194218"/>
              <a:gd name="connsiteX1" fmla="*/ 144000 w 144000"/>
              <a:gd name="connsiteY1" fmla="*/ 6944804 h 7194218"/>
              <a:gd name="connsiteX2" fmla="*/ 0 w 144000"/>
              <a:gd name="connsiteY2" fmla="*/ 7194218 h 7194218"/>
              <a:gd name="connsiteX3" fmla="*/ 0 w 144000"/>
              <a:gd name="connsiteY3" fmla="*/ 0 h 719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00" h="7194218">
                <a:moveTo>
                  <a:pt x="144000" y="83138"/>
                </a:moveTo>
                <a:lnTo>
                  <a:pt x="144000" y="6944804"/>
                </a:lnTo>
                <a:lnTo>
                  <a:pt x="0" y="71942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 userDrawn="1"/>
        </p:nvSpPr>
        <p:spPr>
          <a:xfrm rot="19793368">
            <a:off x="7905528" y="784704"/>
            <a:ext cx="394581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>
                <a:solidFill>
                  <a:srgbClr val="F7B652"/>
                </a:solidFill>
              </a:rPr>
              <a:t>S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 rot="19793368">
            <a:off x="10148593" y="3575069"/>
            <a:ext cx="208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</a:rPr>
              <a:t>H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639202" y="1934181"/>
            <a:ext cx="6302429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6934" y="5994399"/>
            <a:ext cx="1071729" cy="1071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7.1_画板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80814" b="68975"/>
          <a:stretch>
            <a:fillRect/>
          </a:stretch>
        </p:blipFill>
        <p:spPr>
          <a:xfrm>
            <a:off x="2541" y="0"/>
            <a:ext cx="1579969" cy="1437162"/>
          </a:xfrm>
          <a:prstGeom prst="rect">
            <a:avLst/>
          </a:prstGeom>
        </p:spPr>
      </p:pic>
      <p:pic>
        <p:nvPicPr>
          <p:cNvPr id="8" name="图片 7" descr="7.1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r="80814" b="68975"/>
          <a:stretch>
            <a:fillRect/>
          </a:stretch>
        </p:blipFill>
        <p:spPr>
          <a:xfrm flipH="1" flipV="1">
            <a:off x="10550473" y="5362533"/>
            <a:ext cx="1644067" cy="14954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9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7180" b="3046"/>
          <a:stretch>
            <a:fillRect/>
          </a:stretch>
        </p:blipFill>
        <p:spPr>
          <a:xfrm>
            <a:off x="-317" y="-317"/>
            <a:ext cx="12192635" cy="6858634"/>
          </a:xfrm>
          <a:prstGeom prst="rect">
            <a:avLst/>
          </a:prstGeom>
        </p:spPr>
      </p:pic>
      <p:pic>
        <p:nvPicPr>
          <p:cNvPr id="4" name="图片 3" descr="8.16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93000"/>
          </a:blip>
          <a:srcRect l="18906"/>
          <a:stretch>
            <a:fillRect/>
          </a:stretch>
        </p:blipFill>
        <p:spPr>
          <a:xfrm>
            <a:off x="2302759" y="-158"/>
            <a:ext cx="9889236" cy="685831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/>
          <p:nvPr>
            <p:ph type="body" idx="1" hasCustomPrompt="1"/>
            <p:custDataLst>
              <p:tags r:id="rId9"/>
            </p:custDataLst>
          </p:nvPr>
        </p:nvSpPr>
        <p:spPr>
          <a:xfrm>
            <a:off x="6170294" y="4857326"/>
            <a:ext cx="5199177" cy="1244534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中黑 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5" name="文本占位符 2"/>
          <p:cNvSpPr/>
          <p:nvPr>
            <p:ph type="body" idx="2" hasCustomPrompt="1"/>
            <p:custDataLst>
              <p:tags r:id="rId10"/>
            </p:custDataLst>
          </p:nvPr>
        </p:nvSpPr>
        <p:spPr>
          <a:xfrm>
            <a:off x="6170294" y="874400"/>
            <a:ext cx="3071927" cy="1414351"/>
          </a:xfrm>
          <a:ln>
            <a:noFill/>
          </a:ln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4800" b="1" i="0" u="none" strike="noStrike" kern="0" cap="none" spc="0" normalizeH="0" baseline="0" noProof="1" dirty="0">
                <a:ln w="2381" cmpd="sng"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6" name="标题 3"/>
          <p:cNvSpPr/>
          <p:nvPr>
            <p:ph type="ctrTitle" idx="3" hasCustomPrompt="1"/>
            <p:custDataLst>
              <p:tags r:id="rId11"/>
            </p:custDataLst>
          </p:nvPr>
        </p:nvSpPr>
        <p:spPr>
          <a:xfrm>
            <a:off x="6170294" y="2347171"/>
            <a:ext cx="5199177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1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大黑简" panose="0201060000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8" name="图片 7" descr="7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>
            <a:off x="2540" y="0"/>
            <a:ext cx="2200275" cy="2001402"/>
          </a:xfrm>
          <a:prstGeom prst="rect">
            <a:avLst/>
          </a:prstGeom>
        </p:spPr>
      </p:pic>
      <p:pic>
        <p:nvPicPr>
          <p:cNvPr id="7" name="图片 6" descr="7.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 flipH="1" flipV="1">
            <a:off x="9999737" y="4861563"/>
            <a:ext cx="2194803" cy="19964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3" name="图片 2" descr="7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5573" b="74085"/>
          <a:stretch>
            <a:fillRect/>
          </a:stretch>
        </p:blipFill>
        <p:spPr>
          <a:xfrm>
            <a:off x="-317" y="86043"/>
            <a:ext cx="1752600" cy="1770316"/>
          </a:xfrm>
          <a:prstGeom prst="rect">
            <a:avLst/>
          </a:prstGeom>
        </p:spPr>
      </p:pic>
      <p:pic>
        <p:nvPicPr>
          <p:cNvPr id="2" name="图片 1" descr="7.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68948" t="46457"/>
          <a:stretch>
            <a:fillRect/>
          </a:stretch>
        </p:blipFill>
        <p:spPr>
          <a:xfrm>
            <a:off x="8408075" y="3187700"/>
            <a:ext cx="3784560" cy="36703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10"/>
            </p:custDataLst>
          </p:nvPr>
        </p:nvCxnSpPr>
        <p:spPr>
          <a:xfrm>
            <a:off x="456565" y="4092418"/>
            <a:ext cx="72009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/>
          <p:nvPr>
            <p:ph type="ctrTitle" idx="2" hasCustomPrompt="1"/>
            <p:custDataLst>
              <p:tags r:id="rId11"/>
            </p:custDataLst>
          </p:nvPr>
        </p:nvSpPr>
        <p:spPr>
          <a:xfrm>
            <a:off x="342265" y="3047208"/>
            <a:ext cx="6696697" cy="829945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400" b="1" i="0" u="none" strike="noStrike" kern="1200" cap="none" spc="6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副标题 3"/>
          <p:cNvSpPr/>
          <p:nvPr>
            <p:ph type="subTitle" idx="3" hasCustomPrompt="1"/>
            <p:custDataLst>
              <p:tags r:id="rId12"/>
            </p:custDataLst>
          </p:nvPr>
        </p:nvSpPr>
        <p:spPr>
          <a:xfrm>
            <a:off x="342265" y="2109867"/>
            <a:ext cx="6696062" cy="780496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1" name="文本占位符 4"/>
          <p:cNvSpPr/>
          <p:nvPr>
            <p:ph type="body" idx="4" hasCustomPrompt="1"/>
            <p:custDataLst>
              <p:tags r:id="rId13"/>
            </p:custDataLst>
          </p:nvPr>
        </p:nvSpPr>
        <p:spPr>
          <a:xfrm>
            <a:off x="342265" y="4308318"/>
            <a:ext cx="5804522" cy="1020839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ea"/>
                <a:sym typeface="+mn-lt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9" name="图片 8" descr="7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>
            <a:off x="2540" y="0"/>
            <a:ext cx="2200275" cy="2001402"/>
          </a:xfrm>
          <a:prstGeom prst="rect">
            <a:avLst/>
          </a:prstGeom>
        </p:spPr>
      </p:pic>
      <p:pic>
        <p:nvPicPr>
          <p:cNvPr id="8" name="图片 7" descr="7.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 flipH="1" flipV="1">
            <a:off x="9999737" y="4861563"/>
            <a:ext cx="2194803" cy="19964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8"/>
            <a:ext cx="12192000" cy="6858000"/>
          </a:xfrm>
          <a:prstGeom prst="rect">
            <a:avLst/>
          </a:prstGeom>
        </p:spPr>
      </p:pic>
      <p:pic>
        <p:nvPicPr>
          <p:cNvPr id="11" name="图片 10" descr="7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>
            <a:off x="2540" y="0"/>
            <a:ext cx="2200275" cy="2001402"/>
          </a:xfrm>
          <a:prstGeom prst="rect">
            <a:avLst/>
          </a:prstGeom>
        </p:spPr>
      </p:pic>
      <p:pic>
        <p:nvPicPr>
          <p:cNvPr id="10" name="图片 9" descr="7.1_画板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r="80814" b="68975"/>
          <a:stretch>
            <a:fillRect/>
          </a:stretch>
        </p:blipFill>
        <p:spPr>
          <a:xfrm flipH="1" flipV="1">
            <a:off x="9999737" y="4861563"/>
            <a:ext cx="2194803" cy="19964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标题-1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0" y="-635"/>
            <a:ext cx="12192000" cy="6858318"/>
          </a:xfrm>
          <a:prstGeom prst="rect">
            <a:avLst/>
          </a:prstGeom>
        </p:spPr>
      </p:pic>
      <p:pic>
        <p:nvPicPr>
          <p:cNvPr id="6" name="图片 5" descr="8.1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00" y="-7209"/>
            <a:ext cx="3819525" cy="68555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5" Type="http://schemas.openxmlformats.org/officeDocument/2006/relationships/theme" Target="../theme/theme2.xml"/><Relationship Id="rId24" Type="http://schemas.openxmlformats.org/officeDocument/2006/relationships/tags" Target="../tags/tag155.xml"/><Relationship Id="rId23" Type="http://schemas.openxmlformats.org/officeDocument/2006/relationships/tags" Target="../tags/tag154.xml"/><Relationship Id="rId22" Type="http://schemas.openxmlformats.org/officeDocument/2006/relationships/tags" Target="../tags/tag153.xml"/><Relationship Id="rId21" Type="http://schemas.openxmlformats.org/officeDocument/2006/relationships/tags" Target="../tags/tag152.xml"/><Relationship Id="rId20" Type="http://schemas.openxmlformats.org/officeDocument/2006/relationships/tags" Target="../tags/tag151.xml"/><Relationship Id="rId2" Type="http://schemas.openxmlformats.org/officeDocument/2006/relationships/slideLayout" Target="../slideLayouts/slideLayout4.xml"/><Relationship Id="rId19" Type="http://schemas.openxmlformats.org/officeDocument/2006/relationships/tags" Target="../tags/tag150.xml"/><Relationship Id="rId18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5" Type="http://schemas.openxmlformats.org/officeDocument/2006/relationships/theme" Target="../theme/theme3.xml"/><Relationship Id="rId24" Type="http://schemas.openxmlformats.org/officeDocument/2006/relationships/tags" Target="../tags/tag283.xml"/><Relationship Id="rId23" Type="http://schemas.openxmlformats.org/officeDocument/2006/relationships/tags" Target="../tags/tag282.xml"/><Relationship Id="rId22" Type="http://schemas.openxmlformats.org/officeDocument/2006/relationships/tags" Target="../tags/tag281.xml"/><Relationship Id="rId21" Type="http://schemas.openxmlformats.org/officeDocument/2006/relationships/tags" Target="../tags/tag280.xml"/><Relationship Id="rId20" Type="http://schemas.openxmlformats.org/officeDocument/2006/relationships/tags" Target="../tags/tag279.xml"/><Relationship Id="rId2" Type="http://schemas.openxmlformats.org/officeDocument/2006/relationships/slideLayout" Target="../slideLayouts/slideLayout22.xml"/><Relationship Id="rId19" Type="http://schemas.openxmlformats.org/officeDocument/2006/relationships/tags" Target="../tags/tag278.xml"/><Relationship Id="rId18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rgbClr val="004FF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汉仪中黑 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中黑 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中黑 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中黑 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中黑 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中黑 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" Type="http://schemas.openxmlformats.org/officeDocument/2006/relationships/tags" Target="../tags/tag38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393.xml"/><Relationship Id="rId1" Type="http://schemas.openxmlformats.org/officeDocument/2006/relationships/tags" Target="../tags/tag39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8.xml"/><Relationship Id="rId14" Type="http://schemas.openxmlformats.org/officeDocument/2006/relationships/tags" Target="../tags/tag300.xml"/><Relationship Id="rId13" Type="http://schemas.openxmlformats.org/officeDocument/2006/relationships/tags" Target="../tags/tag299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tags" Target="../tags/tag28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32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" Type="http://schemas.openxmlformats.org/officeDocument/2006/relationships/tags" Target="../tags/tag31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3" Type="http://schemas.openxmlformats.org/officeDocument/2006/relationships/notesSlide" Target="../notesSlides/notesSlide6.xml"/><Relationship Id="rId62" Type="http://schemas.openxmlformats.org/officeDocument/2006/relationships/slideLayout" Target="../slideLayouts/slideLayout32.xml"/><Relationship Id="rId61" Type="http://schemas.openxmlformats.org/officeDocument/2006/relationships/tags" Target="../tags/tag382.xml"/><Relationship Id="rId60" Type="http://schemas.openxmlformats.org/officeDocument/2006/relationships/tags" Target="../tags/tag381.xml"/><Relationship Id="rId6" Type="http://schemas.openxmlformats.org/officeDocument/2006/relationships/tags" Target="../tags/tag327.xml"/><Relationship Id="rId59" Type="http://schemas.openxmlformats.org/officeDocument/2006/relationships/tags" Target="../tags/tag380.xml"/><Relationship Id="rId58" Type="http://schemas.openxmlformats.org/officeDocument/2006/relationships/tags" Target="../tags/tag379.xml"/><Relationship Id="rId57" Type="http://schemas.openxmlformats.org/officeDocument/2006/relationships/tags" Target="../tags/tag378.xml"/><Relationship Id="rId56" Type="http://schemas.openxmlformats.org/officeDocument/2006/relationships/tags" Target="../tags/tag377.xml"/><Relationship Id="rId55" Type="http://schemas.openxmlformats.org/officeDocument/2006/relationships/tags" Target="../tags/tag376.xml"/><Relationship Id="rId54" Type="http://schemas.openxmlformats.org/officeDocument/2006/relationships/tags" Target="../tags/tag375.xml"/><Relationship Id="rId53" Type="http://schemas.openxmlformats.org/officeDocument/2006/relationships/tags" Target="../tags/tag374.xml"/><Relationship Id="rId52" Type="http://schemas.openxmlformats.org/officeDocument/2006/relationships/tags" Target="../tags/tag373.xml"/><Relationship Id="rId51" Type="http://schemas.openxmlformats.org/officeDocument/2006/relationships/tags" Target="../tags/tag372.xml"/><Relationship Id="rId50" Type="http://schemas.openxmlformats.org/officeDocument/2006/relationships/tags" Target="../tags/tag371.xml"/><Relationship Id="rId5" Type="http://schemas.openxmlformats.org/officeDocument/2006/relationships/tags" Target="../tags/tag326.xml"/><Relationship Id="rId49" Type="http://schemas.openxmlformats.org/officeDocument/2006/relationships/tags" Target="../tags/tag370.xml"/><Relationship Id="rId48" Type="http://schemas.openxmlformats.org/officeDocument/2006/relationships/tags" Target="../tags/tag369.xml"/><Relationship Id="rId47" Type="http://schemas.openxmlformats.org/officeDocument/2006/relationships/tags" Target="../tags/tag368.xml"/><Relationship Id="rId46" Type="http://schemas.openxmlformats.org/officeDocument/2006/relationships/tags" Target="../tags/tag367.xml"/><Relationship Id="rId45" Type="http://schemas.openxmlformats.org/officeDocument/2006/relationships/tags" Target="../tags/tag366.xml"/><Relationship Id="rId44" Type="http://schemas.openxmlformats.org/officeDocument/2006/relationships/tags" Target="../tags/tag365.xml"/><Relationship Id="rId43" Type="http://schemas.openxmlformats.org/officeDocument/2006/relationships/tags" Target="../tags/tag364.xml"/><Relationship Id="rId42" Type="http://schemas.openxmlformats.org/officeDocument/2006/relationships/tags" Target="../tags/tag363.xml"/><Relationship Id="rId41" Type="http://schemas.openxmlformats.org/officeDocument/2006/relationships/tags" Target="../tags/tag362.xml"/><Relationship Id="rId40" Type="http://schemas.openxmlformats.org/officeDocument/2006/relationships/tags" Target="../tags/tag361.xml"/><Relationship Id="rId4" Type="http://schemas.openxmlformats.org/officeDocument/2006/relationships/tags" Target="../tags/tag325.xml"/><Relationship Id="rId39" Type="http://schemas.openxmlformats.org/officeDocument/2006/relationships/tags" Target="../tags/tag360.xml"/><Relationship Id="rId38" Type="http://schemas.openxmlformats.org/officeDocument/2006/relationships/tags" Target="../tags/tag359.xml"/><Relationship Id="rId37" Type="http://schemas.openxmlformats.org/officeDocument/2006/relationships/tags" Target="../tags/tag358.xml"/><Relationship Id="rId36" Type="http://schemas.openxmlformats.org/officeDocument/2006/relationships/tags" Target="../tags/tag357.xml"/><Relationship Id="rId35" Type="http://schemas.openxmlformats.org/officeDocument/2006/relationships/tags" Target="../tags/tag356.xml"/><Relationship Id="rId34" Type="http://schemas.openxmlformats.org/officeDocument/2006/relationships/tags" Target="../tags/tag355.xml"/><Relationship Id="rId33" Type="http://schemas.openxmlformats.org/officeDocument/2006/relationships/tags" Target="../tags/tag354.xml"/><Relationship Id="rId32" Type="http://schemas.openxmlformats.org/officeDocument/2006/relationships/tags" Target="../tags/tag353.xml"/><Relationship Id="rId31" Type="http://schemas.openxmlformats.org/officeDocument/2006/relationships/tags" Target="../tags/tag352.xml"/><Relationship Id="rId30" Type="http://schemas.openxmlformats.org/officeDocument/2006/relationships/tags" Target="../tags/tag351.xml"/><Relationship Id="rId3" Type="http://schemas.openxmlformats.org/officeDocument/2006/relationships/tags" Target="../tags/tag324.xml"/><Relationship Id="rId29" Type="http://schemas.openxmlformats.org/officeDocument/2006/relationships/tags" Target="../tags/tag350.xml"/><Relationship Id="rId28" Type="http://schemas.openxmlformats.org/officeDocument/2006/relationships/tags" Target="../tags/tag349.xml"/><Relationship Id="rId27" Type="http://schemas.openxmlformats.org/officeDocument/2006/relationships/tags" Target="../tags/tag348.xml"/><Relationship Id="rId26" Type="http://schemas.openxmlformats.org/officeDocument/2006/relationships/tags" Target="../tags/tag347.xml"/><Relationship Id="rId25" Type="http://schemas.openxmlformats.org/officeDocument/2006/relationships/tags" Target="../tags/tag346.xml"/><Relationship Id="rId24" Type="http://schemas.openxmlformats.org/officeDocument/2006/relationships/tags" Target="../tags/tag345.xml"/><Relationship Id="rId23" Type="http://schemas.openxmlformats.org/officeDocument/2006/relationships/tags" Target="../tags/tag344.xml"/><Relationship Id="rId22" Type="http://schemas.openxmlformats.org/officeDocument/2006/relationships/tags" Target="../tags/tag343.xml"/><Relationship Id="rId21" Type="http://schemas.openxmlformats.org/officeDocument/2006/relationships/tags" Target="../tags/tag342.xml"/><Relationship Id="rId20" Type="http://schemas.openxmlformats.org/officeDocument/2006/relationships/tags" Target="../tags/tag341.xml"/><Relationship Id="rId2" Type="http://schemas.openxmlformats.org/officeDocument/2006/relationships/tags" Target="../tags/tag323.xml"/><Relationship Id="rId19" Type="http://schemas.openxmlformats.org/officeDocument/2006/relationships/tags" Target="../tags/tag340.xml"/><Relationship Id="rId18" Type="http://schemas.openxmlformats.org/officeDocument/2006/relationships/tags" Target="../tags/tag339.xml"/><Relationship Id="rId17" Type="http://schemas.openxmlformats.org/officeDocument/2006/relationships/tags" Target="../tags/tag338.xml"/><Relationship Id="rId16" Type="http://schemas.openxmlformats.org/officeDocument/2006/relationships/tags" Target="../tags/tag337.xml"/><Relationship Id="rId15" Type="http://schemas.openxmlformats.org/officeDocument/2006/relationships/tags" Target="../tags/tag336.xml"/><Relationship Id="rId14" Type="http://schemas.openxmlformats.org/officeDocument/2006/relationships/tags" Target="../tags/tag335.xml"/><Relationship Id="rId13" Type="http://schemas.openxmlformats.org/officeDocument/2006/relationships/tags" Target="../tags/tag334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tags" Target="../tags/tag32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" Type="http://schemas.openxmlformats.org/officeDocument/2006/relationships/tags" Target="../tags/tag38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2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/>
          <p:nvPr>
            <p:custDataLst>
              <p:tags r:id="rId1"/>
            </p:custDataLst>
          </p:nvPr>
        </p:nvSpPr>
        <p:spPr>
          <a:xfrm>
            <a:off x="6081395" y="4851400"/>
            <a:ext cx="3082925" cy="812800"/>
          </a:xfrm>
          <a:prstGeom prst="rect">
            <a:avLst/>
          </a:prstGeom>
          <a:ln>
            <a:noFill/>
          </a:ln>
        </p:spPr>
        <p:txBody>
          <a:bodyPr vert="horz" wrap="square" lIns="101600" tIns="0" rIns="82550" bIns="0" rtlCol="0" anchor="t" anchorCtr="0">
            <a:normAutofit fontScale="80000"/>
          </a:bodyPr>
          <a:lstStyle>
            <a:lvl1pPr marL="0" marR="0" indent="-228600" algn="l" defTabSz="914400" rtl="0" eaLnBrk="1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4800" b="1" i="0" u="none" strike="noStrike" kern="0" cap="none" spc="0" normalizeH="0" baseline="0" noProof="1" dirty="0">
                <a:ln w="2381" cmpd="sng"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800">
                <a:solidFill>
                  <a:schemeClr val="dk1">
                    <a:lumMod val="85000"/>
                    <a:lumOff val="15000"/>
                  </a:schemeClr>
                </a:solidFill>
              </a:rPr>
              <a:t>刘劲柏</a:t>
            </a:r>
            <a:endParaRPr sz="28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800">
                <a:solidFill>
                  <a:schemeClr val="dk1">
                    <a:lumMod val="85000"/>
                    <a:lumOff val="15000"/>
                  </a:schemeClr>
                </a:solidFill>
              </a:rPr>
              <a:t>2024</a:t>
            </a:r>
            <a:r>
              <a:rPr sz="2800">
                <a:solidFill>
                  <a:schemeClr val="dk1">
                    <a:lumMod val="85000"/>
                    <a:lumOff val="15000"/>
                  </a:schemeClr>
                </a:solidFill>
              </a:rPr>
              <a:t>年</a:t>
            </a:r>
            <a:r>
              <a:rPr lang="en-US" altLang="zh-CN" sz="2800">
                <a:solidFill>
                  <a:schemeClr val="dk1">
                    <a:lumMod val="85000"/>
                    <a:lumOff val="15000"/>
                  </a:schemeClr>
                </a:solidFill>
              </a:rPr>
              <a:t>1</a:t>
            </a:r>
            <a:r>
              <a:rPr sz="2800">
                <a:solidFill>
                  <a:schemeClr val="dk1">
                    <a:lumMod val="85000"/>
                    <a:lumOff val="15000"/>
                  </a:schemeClr>
                </a:solidFill>
              </a:rPr>
              <a:t>月</a:t>
            </a:r>
            <a:endParaRPr sz="28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标题 6"/>
          <p:cNvSpPr/>
          <p:nvPr>
            <p:ph type="ctrTitle" idx="3"/>
            <p:custDataLst>
              <p:tags r:id="rId2"/>
            </p:custDataLst>
          </p:nvPr>
        </p:nvSpPr>
        <p:spPr>
          <a:xfrm>
            <a:off x="6170295" y="2346960"/>
            <a:ext cx="6148705" cy="2406650"/>
          </a:xfrm>
        </p:spPr>
        <p:txBody>
          <a:bodyPr>
            <a:normAutofit/>
          </a:bodyPr>
          <a:p>
            <a:pPr marL="0" indent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000" dirty="0">
                <a:solidFill>
                  <a:schemeClr val="accent1"/>
                </a:solidFill>
                <a:sym typeface="+mn-lt"/>
              </a:rPr>
              <a:t>去中心化</a:t>
            </a:r>
            <a:r>
              <a:rPr lang="en-US" altLang="zh-CN" sz="6000" dirty="0">
                <a:solidFill>
                  <a:schemeClr val="accent1"/>
                </a:solidFill>
                <a:sym typeface="+mn-lt"/>
              </a:rPr>
              <a:t> AI </a:t>
            </a:r>
            <a:r>
              <a:rPr lang="zh-CN" altLang="en-US" sz="6000" dirty="0">
                <a:solidFill>
                  <a:schemeClr val="accent1"/>
                </a:solidFill>
                <a:sym typeface="+mn-lt"/>
              </a:rPr>
              <a:t>算力</a:t>
            </a:r>
            <a:r>
              <a:rPr lang="zh-CN" altLang="en-US" sz="6000" dirty="0">
                <a:solidFill>
                  <a:schemeClr val="accent1"/>
                </a:solidFill>
                <a:sym typeface="+mn-lt"/>
              </a:rPr>
              <a:t>均权方案</a:t>
            </a:r>
            <a:endParaRPr lang="zh-CN" altLang="en-US" sz="6000" dirty="0">
              <a:solidFill>
                <a:schemeClr val="accent1"/>
              </a:solidFill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727" y="343092"/>
            <a:ext cx="11574136" cy="505208"/>
          </a:xfrm>
        </p:spPr>
        <p:txBody>
          <a:bodyPr vert="horz" wrap="square" lIns="90170" tIns="46990" rIns="90170" bIns="4699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核心</a:t>
            </a: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团队</a:t>
            </a:r>
            <a:endParaRPr lang="zh-CN" altLang="en-US" sz="4000" spc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4555" y="1081405"/>
            <a:ext cx="10161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核心团队</a:t>
            </a:r>
            <a:r>
              <a:rPr lang="zh-CN" altLang="en-US" sz="1400">
                <a:sym typeface="+mn-ea"/>
              </a:rPr>
              <a:t>成员介绍。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9600" dirty="0">
                <a:solidFill>
                  <a:schemeClr val="accent1"/>
                </a:solidFill>
              </a:rPr>
              <a:t>谢谢！</a:t>
            </a:r>
            <a:endParaRPr sz="9600" dirty="0">
              <a:solidFill>
                <a:schemeClr val="accent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文本框 16"/>
          <p:cNvSpPr txBox="1"/>
          <p:nvPr>
            <p:custDataLst>
              <p:tags r:id="rId1"/>
            </p:custDataLst>
          </p:nvPr>
        </p:nvSpPr>
        <p:spPr>
          <a:xfrm>
            <a:off x="2968625" y="1499235"/>
            <a:ext cx="627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spcBef>
                <a:spcPts val="700"/>
              </a:spcBef>
              <a:spcAft>
                <a:spcPts val="700"/>
              </a:spcAft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4034971" y="821367"/>
            <a:ext cx="2036445" cy="118364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algn="l"/>
            <a:r>
              <a:rPr lang="zh-CN" altLang="en-US" sz="5400" spc="300">
                <a:solidFill>
                  <a:schemeClr val="accent1"/>
                </a:solidFill>
                <a:uFillTx/>
                <a:latin typeface="Arial Black" panose="020B0A04020102020204" charset="0"/>
                <a:ea typeface="汉仪大黑简" panose="02010600000101010101" charset="-122"/>
              </a:rPr>
              <a:t>目录</a:t>
            </a:r>
            <a:endParaRPr lang="zh-CN" altLang="en-US" sz="5400" spc="300">
              <a:solidFill>
                <a:schemeClr val="accent1"/>
              </a:solidFill>
              <a:uFillTx/>
              <a:latin typeface="Arial Black" panose="020B0A04020102020204" charset="0"/>
              <a:ea typeface="汉仪大黑简" panose="02010600000101010101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4034971" y="2135182"/>
            <a:ext cx="447421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algn="l"/>
            <a:r>
              <a:rPr lang="en-US" altLang="zh-CN" sz="3200" spc="3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rPr>
              <a:t>CONTENTS</a:t>
            </a:r>
            <a:endParaRPr lang="en-US" altLang="zh-CN" sz="3200" spc="3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 Black" panose="020B0A0402010202020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4112441" y="3904292"/>
            <a:ext cx="727710" cy="7353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0000"/>
          </a:bodyPr>
          <a:p>
            <a:pPr algn="r"/>
            <a:r>
              <a:rPr lang="en-US" altLang="zh-CN" sz="44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rPr>
              <a:t>01</a:t>
            </a:r>
            <a:endParaRPr lang="en-US" altLang="zh-CN" sz="44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 Black" panose="020B0A0402010202020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4868726" y="3933502"/>
            <a:ext cx="1601470" cy="40767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r>
              <a:rPr lang="zh-CN" altLang="en-US"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rPr>
              <a:t>计划</a:t>
            </a:r>
            <a:r>
              <a:rPr lang="zh-CN" altLang="en-US"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rPr>
              <a:t>介绍</a:t>
            </a:r>
            <a:endParaRPr lang="zh-CN" altLang="en-US" sz="1600" spc="2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6652441" y="3904292"/>
            <a:ext cx="727710" cy="7353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0000"/>
          </a:bodyPr>
          <a:p>
            <a:pPr algn="r"/>
            <a:r>
              <a:rPr lang="en-US" altLang="zh-CN" sz="44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rPr>
              <a:t>02</a:t>
            </a:r>
            <a:endParaRPr lang="en-US" altLang="zh-CN" sz="44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 Black" panose="020B0A0402010202020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7"/>
            </p:custDataLst>
          </p:nvPr>
        </p:nvSpPr>
        <p:spPr>
          <a:xfrm>
            <a:off x="7399836" y="3933502"/>
            <a:ext cx="1601470" cy="40767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r>
              <a:rPr lang="zh-CN" altLang="en-US"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rPr>
              <a:t>市场分析</a:t>
            </a:r>
            <a:endParaRPr lang="zh-CN" altLang="en-US" sz="1600" spc="2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5" name="文本框 84"/>
          <p:cNvSpPr txBox="1"/>
          <p:nvPr>
            <p:custDataLst>
              <p:tags r:id="rId8"/>
            </p:custDataLst>
          </p:nvPr>
        </p:nvSpPr>
        <p:spPr>
          <a:xfrm>
            <a:off x="9192441" y="3904292"/>
            <a:ext cx="727710" cy="7353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0000"/>
          </a:bodyPr>
          <a:p>
            <a:pPr algn="r"/>
            <a:r>
              <a:rPr lang="en-US" altLang="zh-CN" sz="44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rPr>
              <a:t>03</a:t>
            </a:r>
            <a:endParaRPr lang="en-US" altLang="zh-CN" sz="44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 Black" panose="020B0A0402010202020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sp>
        <p:nvSpPr>
          <p:cNvPr id="86" name="文本框 85"/>
          <p:cNvSpPr txBox="1"/>
          <p:nvPr>
            <p:custDataLst>
              <p:tags r:id="rId9"/>
            </p:custDataLst>
          </p:nvPr>
        </p:nvSpPr>
        <p:spPr>
          <a:xfrm>
            <a:off x="9948726" y="3933502"/>
            <a:ext cx="1601470" cy="40767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r>
              <a:rPr lang="zh-CN" altLang="en-US"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rPr>
              <a:t>产品和</a:t>
            </a:r>
            <a:r>
              <a:rPr lang="zh-CN" altLang="en-US"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rPr>
              <a:t>服务</a:t>
            </a:r>
            <a:endParaRPr lang="zh-CN" altLang="en-US" sz="1600" spc="2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89" name="文本框 88"/>
          <p:cNvSpPr txBox="1"/>
          <p:nvPr>
            <p:custDataLst>
              <p:tags r:id="rId10"/>
            </p:custDataLst>
          </p:nvPr>
        </p:nvSpPr>
        <p:spPr>
          <a:xfrm>
            <a:off x="4112441" y="5301292"/>
            <a:ext cx="727710" cy="7353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0000"/>
          </a:bodyPr>
          <a:p>
            <a:pPr algn="r"/>
            <a:r>
              <a:rPr lang="en-US" altLang="zh-CN" sz="44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rPr>
              <a:t>04</a:t>
            </a:r>
            <a:endParaRPr lang="en-US" altLang="zh-CN" sz="44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 Black" panose="020B0A0402010202020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4877616" y="5330502"/>
            <a:ext cx="1601470" cy="40767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r>
              <a:rPr lang="zh-CN" altLang="en-US"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rPr>
              <a:t>行动</a:t>
            </a:r>
            <a:r>
              <a:rPr lang="zh-CN" altLang="en-US"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rPr>
              <a:t>计划</a:t>
            </a:r>
            <a:endParaRPr lang="zh-CN" altLang="en-US" sz="1600" spc="2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 Black" panose="020B0A04020102020204" charset="0"/>
              <a:ea typeface="汉仪中黑 简" panose="00020600040101010101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12"/>
            </p:custDataLst>
          </p:nvPr>
        </p:nvSpPr>
        <p:spPr>
          <a:xfrm>
            <a:off x="6652441" y="5301292"/>
            <a:ext cx="727710" cy="7353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0000"/>
          </a:bodyPr>
          <a:p>
            <a:pPr algn="r"/>
            <a:r>
              <a:rPr lang="en-US" altLang="zh-CN" sz="44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rPr>
              <a:t>05</a:t>
            </a:r>
            <a:endParaRPr lang="en-US" altLang="zh-CN" sz="44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 Black" panose="020B0A0402010202020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13"/>
            </p:custDataLst>
          </p:nvPr>
        </p:nvSpPr>
        <p:spPr>
          <a:xfrm>
            <a:off x="7408726" y="5330502"/>
            <a:ext cx="1601470" cy="40767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r>
              <a:rPr lang="zh-CN" altLang="en-US"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rPr>
              <a:t>团队</a:t>
            </a:r>
            <a:r>
              <a:rPr lang="zh-CN" altLang="en-US"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rPr>
              <a:t>介绍</a:t>
            </a:r>
            <a:endParaRPr lang="zh-CN" altLang="en-US" sz="1600" spc="2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 Black" panose="020B0A04020102020204" charset="0"/>
              <a:ea typeface="汉仪中黑 简" panose="00020600040101010101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9148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727" y="343092"/>
            <a:ext cx="11574136" cy="505208"/>
          </a:xfrm>
        </p:spPr>
        <p:txBody>
          <a:bodyPr vert="horz" wrap="square" lIns="90170" tIns="46990" rIns="90170" bIns="4699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愿景</a:t>
            </a: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和目标</a:t>
            </a:r>
            <a:endParaRPr lang="zh-CN" altLang="en-US" sz="4000" spc="0">
              <a:solidFill>
                <a:schemeClr val="accent1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16610" y="1160780"/>
            <a:ext cx="10552430" cy="1654810"/>
            <a:chOff x="1286" y="1630"/>
            <a:chExt cx="16618" cy="2606"/>
          </a:xfrm>
        </p:grpSpPr>
        <p:sp>
          <p:nvSpPr>
            <p:cNvPr id="6" name="矩形 5"/>
            <p:cNvSpPr/>
            <p:nvPr/>
          </p:nvSpPr>
          <p:spPr>
            <a:xfrm>
              <a:off x="1286" y="1630"/>
              <a:ext cx="16618" cy="260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715" y="1866"/>
              <a:ext cx="15804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/>
              <a:r>
                <a:rPr lang="zh-CN" altLang="en-US" sz="1600">
                  <a:solidFill>
                    <a:schemeClr val="bg1"/>
                  </a:solidFill>
                </a:rPr>
                <a:t>“我们致力于构建一个革命性的去中心化的</a:t>
              </a:r>
              <a:r>
                <a:rPr lang="en-US" altLang="zh-CN" sz="1600">
                  <a:solidFill>
                    <a:schemeClr val="bg1"/>
                  </a:solidFill>
                </a:rPr>
                <a:t> AI </a:t>
              </a:r>
              <a:r>
                <a:rPr lang="zh-CN" altLang="en-US" sz="1600">
                  <a:solidFill>
                    <a:schemeClr val="bg1"/>
                  </a:solidFill>
                </a:rPr>
                <a:t>算力共享平台，旨在为普通个人、各行业中小企业、研究机构和学术界提供高效、安全且经济的</a:t>
              </a:r>
              <a:r>
                <a:rPr lang="en-US" altLang="zh-CN" sz="1600">
                  <a:solidFill>
                    <a:schemeClr val="bg1"/>
                  </a:solidFill>
                </a:rPr>
                <a:t> AI </a:t>
              </a:r>
              <a:r>
                <a:rPr lang="zh-CN" altLang="en-US" sz="1600">
                  <a:solidFill>
                    <a:schemeClr val="bg1"/>
                  </a:solidFill>
                </a:rPr>
                <a:t>算力资源。我们的平台设计着眼于普惠原则，确保每个人和组织都能平等地访问和利用这些资源，从而推动智能型社会的全面发展。通过我们的平台，用户不仅可以轻松访问到先进的计算能力和最新</a:t>
              </a:r>
              <a:r>
                <a:rPr lang="zh-CN" altLang="en-US" sz="1600">
                  <a:solidFill>
                    <a:schemeClr val="bg1"/>
                  </a:solidFill>
                </a:rPr>
                <a:t>的智能</a:t>
              </a:r>
              <a:r>
                <a:rPr lang="zh-CN" altLang="en-US" sz="1600">
                  <a:solidFill>
                    <a:schemeClr val="bg1"/>
                  </a:solidFill>
                </a:rPr>
                <a:t>服务，还可以将自己的资源投入到一个更广泛、更有活力的共享生态中。我们坚信，通过打破传统算力获取的壁垒，我们可以携手共建一个更开放、更智能的未来。”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6" name="文本框 4"/>
          <p:cNvSpPr txBox="1"/>
          <p:nvPr>
            <p:custDataLst>
              <p:tags r:id="rId3"/>
            </p:custDataLst>
          </p:nvPr>
        </p:nvSpPr>
        <p:spPr>
          <a:xfrm>
            <a:off x="1327252" y="4254118"/>
            <a:ext cx="2728523" cy="23926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>
                <a:sym typeface="+mn-ea"/>
              </a:rPr>
              <a:t>利用分布式异构</a:t>
            </a:r>
            <a:r>
              <a:rPr lang="en-US" altLang="zh-CN" sz="1200">
                <a:sym typeface="+mn-ea"/>
              </a:rPr>
              <a:t> AI </a:t>
            </a:r>
            <a:r>
              <a:rPr lang="zh-CN" altLang="en-US" sz="1200">
                <a:sym typeface="+mn-ea"/>
              </a:rPr>
              <a:t>算力</a:t>
            </a:r>
            <a:r>
              <a:rPr lang="zh-CN" altLang="en-US" sz="1200">
                <a:sym typeface="+mn-ea"/>
              </a:rPr>
              <a:t>管理技术构建去中心化的算力共享网络。</a:t>
            </a:r>
            <a:endParaRPr lang="zh-CN" altLang="en-US" sz="1200"/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>
                <a:sym typeface="+mn-ea"/>
              </a:rPr>
              <a:t>保证算力资源的透明分配和高效运营。</a:t>
            </a:r>
            <a:endParaRPr lang="zh-CN" altLang="en-US" sz="1200"/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>
                <a:sym typeface="+mn-ea"/>
              </a:rPr>
              <a:t>降低对单一大型数据中心的依赖，减少潜在的商业和</a:t>
            </a:r>
            <a:r>
              <a:rPr lang="zh-CN" altLang="en-US" sz="1200">
                <a:sym typeface="+mn-ea"/>
              </a:rPr>
              <a:t>技术中断风险。</a:t>
            </a:r>
            <a:endParaRPr lang="zh-CN" altLang="en-US" sz="1200" spc="7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6"/>
          <p:cNvSpPr txBox="1"/>
          <p:nvPr>
            <p:custDataLst>
              <p:tags r:id="rId4"/>
            </p:custDataLst>
          </p:nvPr>
        </p:nvSpPr>
        <p:spPr>
          <a:xfrm>
            <a:off x="1327252" y="3232998"/>
            <a:ext cx="2728523" cy="6700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pc="13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去中心化的平台架构：</a:t>
            </a:r>
            <a:endParaRPr lang="zh-CN" altLang="en-US" spc="13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5"/>
            </p:custDataLst>
          </p:nvPr>
        </p:nvCxnSpPr>
        <p:spPr>
          <a:xfrm>
            <a:off x="2355208" y="4032451"/>
            <a:ext cx="672613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"/>
          <p:cNvSpPr txBox="1"/>
          <p:nvPr>
            <p:custDataLst>
              <p:tags r:id="rId6"/>
            </p:custDataLst>
          </p:nvPr>
        </p:nvSpPr>
        <p:spPr>
          <a:xfrm>
            <a:off x="4559442" y="4254118"/>
            <a:ext cx="2728523" cy="23926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0" indent="-266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>
                <a:sym typeface="+mn-ea"/>
              </a:rPr>
              <a:t>确保个人、中小企业、研究机构和学术界均能平等获取算力资源。</a:t>
            </a:r>
            <a:endParaRPr lang="zh-CN" altLang="en-US" sz="1200"/>
          </a:p>
          <a:p>
            <a:pPr marL="266700" lvl="0" indent="-266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>
                <a:sym typeface="+mn-ea"/>
              </a:rPr>
              <a:t>通过灵活的</a:t>
            </a:r>
            <a:r>
              <a:rPr lang="zh-CN" altLang="en-US" sz="1200">
                <a:sym typeface="+mn-ea"/>
              </a:rPr>
              <a:t>资源共享策略和易用的接入方式，降低技术门槛。</a:t>
            </a:r>
            <a:endParaRPr lang="zh-CN" altLang="en-US" sz="1200"/>
          </a:p>
          <a:p>
            <a:pPr marL="266700" lvl="0" indent="-266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>
                <a:sym typeface="+mn-ea"/>
              </a:rPr>
              <a:t>创建一个多元化的用户社区，促进知识共享和技术交流。</a:t>
            </a:r>
            <a:endParaRPr lang="zh-CN" altLang="en-US" sz="1200" spc="5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6"/>
          <p:cNvSpPr txBox="1"/>
          <p:nvPr>
            <p:custDataLst>
              <p:tags r:id="rId7"/>
            </p:custDataLst>
          </p:nvPr>
        </p:nvSpPr>
        <p:spPr>
          <a:xfrm>
            <a:off x="4559442" y="3232998"/>
            <a:ext cx="2728523" cy="6700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pc="1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普惠性的服务提供：</a:t>
            </a:r>
            <a:endParaRPr lang="zh-CN" altLang="en-US" spc="10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5587397" y="4032451"/>
            <a:ext cx="672613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4"/>
          <p:cNvSpPr txBox="1"/>
          <p:nvPr>
            <p:custDataLst>
              <p:tags r:id="rId9"/>
            </p:custDataLst>
          </p:nvPr>
        </p:nvSpPr>
        <p:spPr>
          <a:xfrm>
            <a:off x="7791631" y="4254118"/>
            <a:ext cx="2728523" cy="23926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>
                <a:sym typeface="+mn-ea"/>
              </a:rPr>
              <a:t>采用先进的资源调度算法，优化算力分配，提高效率。</a:t>
            </a:r>
            <a:endParaRPr lang="zh-CN" altLang="en-US" sz="1200"/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>
                <a:sym typeface="+mn-ea"/>
              </a:rPr>
              <a:t>实现成本优化，让用户以更低的价格获取更多的计算资源。</a:t>
            </a:r>
            <a:endParaRPr lang="zh-CN" altLang="en-US" sz="1200"/>
          </a:p>
          <a:p>
            <a:pPr marL="254000" lvl="0" indent="-254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>
                <a:sym typeface="+mn-ea"/>
              </a:rPr>
              <a:t>为各种规模的计算需求提供灵活的解决方案。</a:t>
            </a:r>
            <a:endParaRPr lang="zh-CN" altLang="en-US" sz="1200" spc="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6"/>
          <p:cNvSpPr txBox="1"/>
          <p:nvPr>
            <p:custDataLst>
              <p:tags r:id="rId10"/>
            </p:custDataLst>
          </p:nvPr>
        </p:nvSpPr>
        <p:spPr>
          <a:xfrm>
            <a:off x="7872276" y="3285703"/>
            <a:ext cx="2728523" cy="6700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3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经济高效的资源利用：</a:t>
            </a:r>
            <a:endParaRPr lang="zh-CN" altLang="en-US" spc="13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11"/>
            </p:custDataLst>
          </p:nvPr>
        </p:nvCxnSpPr>
        <p:spPr>
          <a:xfrm>
            <a:off x="8819586" y="4032451"/>
            <a:ext cx="672613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727" y="343092"/>
            <a:ext cx="11574136" cy="505208"/>
          </a:xfrm>
        </p:spPr>
        <p:txBody>
          <a:bodyPr vert="horz" wrap="square" lIns="90170" tIns="46990" rIns="90170" bIns="4699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行业</a:t>
            </a: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概况</a:t>
            </a:r>
            <a:endParaRPr lang="zh-CN" altLang="en-US" sz="4000" spc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4555" y="1081405"/>
            <a:ext cx="101619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ym typeface="+mn-ea"/>
              </a:rPr>
              <a:t>AI算力需求的市场规模、增长趋势和行业动态。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727" y="343092"/>
            <a:ext cx="11574136" cy="505208"/>
          </a:xfrm>
        </p:spPr>
        <p:txBody>
          <a:bodyPr vert="horz" wrap="square" lIns="90170" tIns="46990" rIns="90170" bIns="4699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目标</a:t>
            </a: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市场</a:t>
            </a:r>
            <a:endParaRPr lang="zh-CN" altLang="en-US" sz="4000" spc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4555" y="1081405"/>
            <a:ext cx="10161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描述目标客户群体。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727" y="343092"/>
            <a:ext cx="11574136" cy="505208"/>
          </a:xfrm>
        </p:spPr>
        <p:txBody>
          <a:bodyPr vert="horz" wrap="square" lIns="90170" tIns="46990" rIns="90170" bIns="4699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我们的</a:t>
            </a: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优势</a:t>
            </a:r>
            <a:endParaRPr lang="zh-CN" altLang="en-US" sz="4000" spc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4555" y="1081405"/>
            <a:ext cx="1016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竞争分析：主要竞争者分析，以及您的优势和差异化策略。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SWOT分析：强项、弱项、机会和威胁。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9759315" y="2724785"/>
            <a:ext cx="2120900" cy="10521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727" y="343092"/>
            <a:ext cx="11574136" cy="505208"/>
          </a:xfrm>
        </p:spPr>
        <p:txBody>
          <a:bodyPr vert="horz" wrap="square" lIns="90170" tIns="46990" rIns="90170" bIns="4699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整体</a:t>
            </a: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设计</a:t>
            </a:r>
            <a:endParaRPr lang="zh-CN" altLang="en-US" sz="4000" spc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216535" y="4325620"/>
            <a:ext cx="1464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大规模并行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计算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赋能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4" name="直接连接符 33"/>
          <p:cNvCxnSpPr/>
          <p:nvPr>
            <p:custDataLst>
              <p:tags r:id="rId4"/>
            </p:custDataLst>
          </p:nvPr>
        </p:nvCxnSpPr>
        <p:spPr>
          <a:xfrm>
            <a:off x="204470" y="5427980"/>
            <a:ext cx="117328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147320" y="5815965"/>
            <a:ext cx="1533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支持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各种异构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算力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终端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资源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0" name="文本框 209"/>
          <p:cNvSpPr txBox="1"/>
          <p:nvPr>
            <p:custDataLst>
              <p:tags r:id="rId6"/>
            </p:custDataLst>
          </p:nvPr>
        </p:nvSpPr>
        <p:spPr>
          <a:xfrm>
            <a:off x="1801495" y="4671060"/>
            <a:ext cx="10078085" cy="572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5" name="矩形 214"/>
          <p:cNvSpPr/>
          <p:nvPr>
            <p:custDataLst>
              <p:tags r:id="rId7"/>
            </p:custDataLst>
          </p:nvPr>
        </p:nvSpPr>
        <p:spPr>
          <a:xfrm>
            <a:off x="1911350" y="4785995"/>
            <a:ext cx="852170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Runtime</a:t>
            </a:r>
            <a:endParaRPr lang="en-US" altLang="zh-CN" sz="1000"/>
          </a:p>
        </p:txBody>
      </p:sp>
      <p:sp>
        <p:nvSpPr>
          <p:cNvPr id="216" name="矩形 215"/>
          <p:cNvSpPr/>
          <p:nvPr>
            <p:custDataLst>
              <p:tags r:id="rId8"/>
            </p:custDataLst>
          </p:nvPr>
        </p:nvSpPr>
        <p:spPr>
          <a:xfrm>
            <a:off x="2910840" y="4785995"/>
            <a:ext cx="852170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ym typeface="+mn-ea"/>
              </a:rPr>
              <a:t>Kernel</a:t>
            </a:r>
            <a:endParaRPr lang="en-US" altLang="zh-CN" sz="1000">
              <a:sym typeface="+mn-ea"/>
            </a:endParaRPr>
          </a:p>
        </p:txBody>
      </p:sp>
      <p:sp>
        <p:nvSpPr>
          <p:cNvPr id="217" name="矩形 216"/>
          <p:cNvSpPr/>
          <p:nvPr>
            <p:custDataLst>
              <p:tags r:id="rId9"/>
            </p:custDataLst>
          </p:nvPr>
        </p:nvSpPr>
        <p:spPr>
          <a:xfrm>
            <a:off x="3910330" y="4785995"/>
            <a:ext cx="852170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BLAS</a:t>
            </a:r>
            <a:endParaRPr lang="en-US" altLang="zh-CN" sz="1000"/>
          </a:p>
        </p:txBody>
      </p:sp>
      <p:sp>
        <p:nvSpPr>
          <p:cNvPr id="219" name="矩形 218"/>
          <p:cNvSpPr/>
          <p:nvPr>
            <p:custDataLst>
              <p:tags r:id="rId10"/>
            </p:custDataLst>
          </p:nvPr>
        </p:nvSpPr>
        <p:spPr>
          <a:xfrm>
            <a:off x="4909820" y="4785995"/>
            <a:ext cx="852170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FFT</a:t>
            </a:r>
            <a:endParaRPr lang="en-US" altLang="zh-CN" sz="1000"/>
          </a:p>
        </p:txBody>
      </p:sp>
      <p:sp>
        <p:nvSpPr>
          <p:cNvPr id="232" name="矩形 231"/>
          <p:cNvSpPr/>
          <p:nvPr>
            <p:custDataLst>
              <p:tags r:id="rId11"/>
            </p:custDataLst>
          </p:nvPr>
        </p:nvSpPr>
        <p:spPr>
          <a:xfrm>
            <a:off x="5909310" y="4784090"/>
            <a:ext cx="852170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DNN</a:t>
            </a:r>
            <a:endParaRPr lang="en-US" altLang="zh-CN" sz="1000"/>
          </a:p>
        </p:txBody>
      </p:sp>
      <p:grpSp>
        <p:nvGrpSpPr>
          <p:cNvPr id="11" name="组合 10"/>
          <p:cNvGrpSpPr/>
          <p:nvPr/>
        </p:nvGrpSpPr>
        <p:grpSpPr>
          <a:xfrm>
            <a:off x="1801495" y="6139815"/>
            <a:ext cx="10092690" cy="410210"/>
            <a:chOff x="2837" y="9831"/>
            <a:chExt cx="15894" cy="484"/>
          </a:xfrm>
        </p:grpSpPr>
        <p:sp>
          <p:nvSpPr>
            <p:cNvPr id="254" name="矩形 253"/>
            <p:cNvSpPr/>
            <p:nvPr>
              <p:custDataLst>
                <p:tags r:id="rId12"/>
              </p:custDataLst>
            </p:nvPr>
          </p:nvSpPr>
          <p:spPr>
            <a:xfrm>
              <a:off x="2837" y="9831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CPU</a:t>
              </a:r>
              <a:endParaRPr lang="en-US" altLang="zh-CN" sz="1000"/>
            </a:p>
          </p:txBody>
        </p:sp>
        <p:sp>
          <p:nvSpPr>
            <p:cNvPr id="3" name="矩形 2"/>
            <p:cNvSpPr/>
            <p:nvPr>
              <p:custDataLst>
                <p:tags r:id="rId13"/>
              </p:custDataLst>
            </p:nvPr>
          </p:nvSpPr>
          <p:spPr>
            <a:xfrm>
              <a:off x="5533" y="9831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GPU</a:t>
              </a:r>
              <a:endParaRPr lang="en-US" altLang="zh-CN" sz="1000"/>
            </a:p>
          </p:txBody>
        </p:sp>
        <p:sp>
          <p:nvSpPr>
            <p:cNvPr id="4" name="矩形 3"/>
            <p:cNvSpPr/>
            <p:nvPr>
              <p:custDataLst>
                <p:tags r:id="rId14"/>
              </p:custDataLst>
            </p:nvPr>
          </p:nvSpPr>
          <p:spPr>
            <a:xfrm>
              <a:off x="8229" y="9831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TPU</a:t>
              </a:r>
              <a:endParaRPr lang="en-US" altLang="zh-CN" sz="1000"/>
            </a:p>
          </p:txBody>
        </p:sp>
        <p:sp>
          <p:nvSpPr>
            <p:cNvPr id="6" name="矩形 5"/>
            <p:cNvSpPr/>
            <p:nvPr>
              <p:custDataLst>
                <p:tags r:id="rId15"/>
              </p:custDataLst>
            </p:nvPr>
          </p:nvSpPr>
          <p:spPr>
            <a:xfrm>
              <a:off x="10925" y="9831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FPGA</a:t>
              </a:r>
              <a:endParaRPr lang="en-US" altLang="zh-CN" sz="1000"/>
            </a:p>
          </p:txBody>
        </p:sp>
        <p:sp>
          <p:nvSpPr>
            <p:cNvPr id="7" name="矩形 6"/>
            <p:cNvSpPr/>
            <p:nvPr>
              <p:custDataLst>
                <p:tags r:id="rId16"/>
              </p:custDataLst>
            </p:nvPr>
          </p:nvSpPr>
          <p:spPr>
            <a:xfrm>
              <a:off x="13621" y="9831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AISC</a:t>
              </a:r>
              <a:endParaRPr lang="en-US" altLang="zh-CN" sz="1000"/>
            </a:p>
          </p:txBody>
        </p:sp>
        <p:sp>
          <p:nvSpPr>
            <p:cNvPr id="8" name="矩形 7"/>
            <p:cNvSpPr/>
            <p:nvPr>
              <p:custDataLst>
                <p:tags r:id="rId17"/>
              </p:custDataLst>
            </p:nvPr>
          </p:nvSpPr>
          <p:spPr>
            <a:xfrm>
              <a:off x="16317" y="9831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NPU</a:t>
              </a:r>
              <a:endParaRPr lang="en-US" altLang="zh-CN" sz="10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01495" y="5612130"/>
            <a:ext cx="10092690" cy="410210"/>
            <a:chOff x="2837" y="9000"/>
            <a:chExt cx="15894" cy="484"/>
          </a:xfrm>
        </p:grpSpPr>
        <p:sp>
          <p:nvSpPr>
            <p:cNvPr id="13" name="矩形 12"/>
            <p:cNvSpPr/>
            <p:nvPr>
              <p:custDataLst>
                <p:tags r:id="rId18"/>
              </p:custDataLst>
            </p:nvPr>
          </p:nvSpPr>
          <p:spPr>
            <a:xfrm>
              <a:off x="2837" y="9000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PC</a:t>
              </a:r>
              <a:endParaRPr lang="en-US" altLang="zh-CN" sz="1000"/>
            </a:p>
          </p:txBody>
        </p:sp>
        <p:sp>
          <p:nvSpPr>
            <p:cNvPr id="14" name="矩形 13"/>
            <p:cNvSpPr/>
            <p:nvPr>
              <p:custDataLst>
                <p:tags r:id="rId19"/>
              </p:custDataLst>
            </p:nvPr>
          </p:nvSpPr>
          <p:spPr>
            <a:xfrm>
              <a:off x="5533" y="9000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笔记本</a:t>
              </a:r>
              <a:endParaRPr lang="zh-CN" altLang="en-US" sz="1000"/>
            </a:p>
          </p:txBody>
        </p:sp>
        <p:sp>
          <p:nvSpPr>
            <p:cNvPr id="15" name="矩形 14"/>
            <p:cNvSpPr/>
            <p:nvPr>
              <p:custDataLst>
                <p:tags r:id="rId20"/>
              </p:custDataLst>
            </p:nvPr>
          </p:nvSpPr>
          <p:spPr>
            <a:xfrm>
              <a:off x="8229" y="9000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云主机</a:t>
              </a:r>
              <a:endParaRPr lang="zh-CN" altLang="en-US" sz="1000"/>
            </a:p>
          </p:txBody>
        </p:sp>
        <p:sp>
          <p:nvSpPr>
            <p:cNvPr id="16" name="矩形 15"/>
            <p:cNvSpPr/>
            <p:nvPr>
              <p:custDataLst>
                <p:tags r:id="rId21"/>
              </p:custDataLst>
            </p:nvPr>
          </p:nvSpPr>
          <p:spPr>
            <a:xfrm>
              <a:off x="10925" y="9000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挖矿</a:t>
              </a:r>
              <a:r>
                <a:rPr lang="zh-CN" altLang="en-US" sz="1000"/>
                <a:t>机</a:t>
              </a:r>
              <a:endParaRPr lang="zh-CN" altLang="en-US" sz="1000"/>
            </a:p>
          </p:txBody>
        </p:sp>
        <p:sp>
          <p:nvSpPr>
            <p:cNvPr id="17" name="矩形 16"/>
            <p:cNvSpPr/>
            <p:nvPr>
              <p:custDataLst>
                <p:tags r:id="rId22"/>
              </p:custDataLst>
            </p:nvPr>
          </p:nvSpPr>
          <p:spPr>
            <a:xfrm>
              <a:off x="13621" y="9000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智能终端</a:t>
              </a:r>
              <a:endParaRPr lang="zh-CN" altLang="en-US" sz="1000"/>
            </a:p>
          </p:txBody>
        </p:sp>
        <p:sp>
          <p:nvSpPr>
            <p:cNvPr id="18" name="矩形 17"/>
            <p:cNvSpPr/>
            <p:nvPr>
              <p:custDataLst>
                <p:tags r:id="rId23"/>
              </p:custDataLst>
            </p:nvPr>
          </p:nvSpPr>
          <p:spPr>
            <a:xfrm>
              <a:off x="16317" y="9000"/>
              <a:ext cx="2414" cy="48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智能</a:t>
              </a:r>
              <a:r>
                <a:rPr lang="zh-CN" altLang="en-US" sz="1000"/>
                <a:t>汽车</a:t>
              </a:r>
              <a:endParaRPr lang="zh-CN" altLang="en-US" sz="1000"/>
            </a:p>
          </p:txBody>
        </p:sp>
      </p:grpSp>
      <p:sp>
        <p:nvSpPr>
          <p:cNvPr id="20" name="矩形 19"/>
          <p:cNvSpPr/>
          <p:nvPr>
            <p:custDataLst>
              <p:tags r:id="rId24"/>
            </p:custDataLst>
          </p:nvPr>
        </p:nvSpPr>
        <p:spPr>
          <a:xfrm>
            <a:off x="6908800" y="4780280"/>
            <a:ext cx="852170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ym typeface="+mn-ea"/>
              </a:rPr>
              <a:t>Rand</a:t>
            </a:r>
            <a:endParaRPr lang="en-US" altLang="zh-CN" sz="1000"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25"/>
            </p:custDataLst>
          </p:nvPr>
        </p:nvSpPr>
        <p:spPr>
          <a:xfrm>
            <a:off x="7908290" y="4780280"/>
            <a:ext cx="852170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Sparse</a:t>
            </a:r>
            <a:endParaRPr lang="en-US" altLang="zh-CN" sz="1000"/>
          </a:p>
        </p:txBody>
      </p:sp>
      <p:sp>
        <p:nvSpPr>
          <p:cNvPr id="22" name="矩形 21"/>
          <p:cNvSpPr/>
          <p:nvPr>
            <p:custDataLst>
              <p:tags r:id="rId26"/>
            </p:custDataLst>
          </p:nvPr>
        </p:nvSpPr>
        <p:spPr>
          <a:xfrm>
            <a:off x="8907780" y="4780280"/>
            <a:ext cx="852170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Compiler</a:t>
            </a:r>
            <a:endParaRPr lang="en-US" altLang="zh-CN" sz="1000"/>
          </a:p>
        </p:txBody>
      </p:sp>
      <p:sp>
        <p:nvSpPr>
          <p:cNvPr id="28" name="矩形 27"/>
          <p:cNvSpPr/>
          <p:nvPr>
            <p:custDataLst>
              <p:tags r:id="rId27"/>
            </p:custDataLst>
          </p:nvPr>
        </p:nvSpPr>
        <p:spPr>
          <a:xfrm>
            <a:off x="9907270" y="4778375"/>
            <a:ext cx="852170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Stream</a:t>
            </a:r>
            <a:endParaRPr lang="en-US" altLang="zh-CN" sz="1000"/>
          </a:p>
        </p:txBody>
      </p:sp>
      <p:sp>
        <p:nvSpPr>
          <p:cNvPr id="29" name="矩形 28"/>
          <p:cNvSpPr/>
          <p:nvPr>
            <p:custDataLst>
              <p:tags r:id="rId28"/>
            </p:custDataLst>
          </p:nvPr>
        </p:nvSpPr>
        <p:spPr>
          <a:xfrm>
            <a:off x="10906760" y="4778375"/>
            <a:ext cx="852170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...</a:t>
            </a:r>
            <a:endParaRPr lang="en-US" altLang="zh-CN" sz="1000"/>
          </a:p>
        </p:txBody>
      </p:sp>
      <p:sp>
        <p:nvSpPr>
          <p:cNvPr id="30" name="矩形 29"/>
          <p:cNvSpPr/>
          <p:nvPr>
            <p:custDataLst>
              <p:tags r:id="rId29"/>
            </p:custDataLst>
          </p:nvPr>
        </p:nvSpPr>
        <p:spPr>
          <a:xfrm>
            <a:off x="1801495" y="4122420"/>
            <a:ext cx="2340610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CUDA</a:t>
            </a:r>
            <a:endParaRPr lang="en-US" altLang="zh-CN" sz="1000"/>
          </a:p>
        </p:txBody>
      </p:sp>
      <p:sp>
        <p:nvSpPr>
          <p:cNvPr id="31" name="矩形 30"/>
          <p:cNvSpPr/>
          <p:nvPr>
            <p:custDataLst>
              <p:tags r:id="rId30"/>
            </p:custDataLst>
          </p:nvPr>
        </p:nvSpPr>
        <p:spPr>
          <a:xfrm>
            <a:off x="4380865" y="4122420"/>
            <a:ext cx="2340610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ROCm</a:t>
            </a:r>
            <a:endParaRPr lang="en-US" altLang="zh-CN" sz="1000"/>
          </a:p>
        </p:txBody>
      </p:sp>
      <p:sp>
        <p:nvSpPr>
          <p:cNvPr id="32" name="矩形 31"/>
          <p:cNvSpPr/>
          <p:nvPr>
            <p:custDataLst>
              <p:tags r:id="rId31"/>
            </p:custDataLst>
          </p:nvPr>
        </p:nvSpPr>
        <p:spPr>
          <a:xfrm>
            <a:off x="6960235" y="4122420"/>
            <a:ext cx="2340610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OpenCL</a:t>
            </a:r>
            <a:endParaRPr lang="en-US" altLang="zh-CN" sz="1000"/>
          </a:p>
        </p:txBody>
      </p:sp>
      <p:sp>
        <p:nvSpPr>
          <p:cNvPr id="33" name="矩形 32"/>
          <p:cNvSpPr/>
          <p:nvPr>
            <p:custDataLst>
              <p:tags r:id="rId32"/>
            </p:custDataLst>
          </p:nvPr>
        </p:nvSpPr>
        <p:spPr>
          <a:xfrm>
            <a:off x="9539605" y="4122420"/>
            <a:ext cx="2340610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HIP</a:t>
            </a:r>
            <a:endParaRPr lang="en-US" altLang="zh-CN" sz="1000"/>
          </a:p>
        </p:txBody>
      </p:sp>
      <p:cxnSp>
        <p:nvCxnSpPr>
          <p:cNvPr id="38" name="直接连接符 37"/>
          <p:cNvCxnSpPr/>
          <p:nvPr>
            <p:custDataLst>
              <p:tags r:id="rId33"/>
            </p:custDataLst>
          </p:nvPr>
        </p:nvCxnSpPr>
        <p:spPr>
          <a:xfrm>
            <a:off x="216535" y="3950335"/>
            <a:ext cx="117328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矩形 42"/>
          <p:cNvSpPr/>
          <p:nvPr>
            <p:custDataLst>
              <p:tags r:id="rId34"/>
            </p:custDataLst>
          </p:nvPr>
        </p:nvSpPr>
        <p:spPr>
          <a:xfrm>
            <a:off x="2041525" y="2724785"/>
            <a:ext cx="1483995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AI </a:t>
            </a:r>
            <a:r>
              <a:rPr lang="zh-CN" altLang="en-US" sz="1000"/>
              <a:t>模型</a:t>
            </a:r>
            <a:r>
              <a:rPr lang="zh-CN" altLang="en-US" sz="1000"/>
              <a:t>开发</a:t>
            </a:r>
            <a:endParaRPr lang="zh-CN" altLang="en-US" sz="1000"/>
          </a:p>
        </p:txBody>
      </p:sp>
      <p:sp>
        <p:nvSpPr>
          <p:cNvPr id="44" name="矩形 43"/>
          <p:cNvSpPr/>
          <p:nvPr>
            <p:custDataLst>
              <p:tags r:id="rId35"/>
            </p:custDataLst>
          </p:nvPr>
        </p:nvSpPr>
        <p:spPr>
          <a:xfrm>
            <a:off x="3946525" y="2724785"/>
            <a:ext cx="1483995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AI </a:t>
            </a:r>
            <a:r>
              <a:rPr lang="zh-CN" altLang="en-US" sz="1000"/>
              <a:t>模型</a:t>
            </a:r>
            <a:r>
              <a:rPr lang="zh-CN" altLang="en-US" sz="1000"/>
              <a:t>验证</a:t>
            </a:r>
            <a:endParaRPr lang="zh-CN" altLang="en-US" sz="1000"/>
          </a:p>
        </p:txBody>
      </p:sp>
      <p:sp>
        <p:nvSpPr>
          <p:cNvPr id="46" name="矩形 45"/>
          <p:cNvSpPr/>
          <p:nvPr>
            <p:custDataLst>
              <p:tags r:id="rId36"/>
            </p:custDataLst>
          </p:nvPr>
        </p:nvSpPr>
        <p:spPr>
          <a:xfrm>
            <a:off x="5851525" y="2724785"/>
            <a:ext cx="1483995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持续</a:t>
            </a:r>
            <a:r>
              <a:rPr lang="zh-CN" altLang="en-US" sz="1000"/>
              <a:t>集成</a:t>
            </a:r>
            <a:endParaRPr lang="zh-CN" altLang="en-US" sz="1000"/>
          </a:p>
        </p:txBody>
      </p:sp>
      <p:sp>
        <p:nvSpPr>
          <p:cNvPr id="47" name="矩形 46"/>
          <p:cNvSpPr/>
          <p:nvPr>
            <p:custDataLst>
              <p:tags r:id="rId37"/>
            </p:custDataLst>
          </p:nvPr>
        </p:nvSpPr>
        <p:spPr>
          <a:xfrm>
            <a:off x="2041525" y="3366770"/>
            <a:ext cx="1483995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计算资源</a:t>
            </a:r>
            <a:r>
              <a:rPr lang="zh-CN" altLang="en-US" sz="1000"/>
              <a:t>编排</a:t>
            </a:r>
            <a:endParaRPr lang="zh-CN" altLang="en-US" sz="1000"/>
          </a:p>
        </p:txBody>
      </p:sp>
      <p:sp>
        <p:nvSpPr>
          <p:cNvPr id="49" name="矩形 48"/>
          <p:cNvSpPr/>
          <p:nvPr>
            <p:custDataLst>
              <p:tags r:id="rId38"/>
            </p:custDataLst>
          </p:nvPr>
        </p:nvSpPr>
        <p:spPr>
          <a:xfrm>
            <a:off x="3946525" y="3366770"/>
            <a:ext cx="1483995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zh-CN" altLang="en-US" sz="1000"/>
              <a:t>拆解和下发</a:t>
            </a:r>
            <a:endParaRPr lang="zh-CN" altLang="en-US" sz="1000"/>
          </a:p>
        </p:txBody>
      </p:sp>
      <p:sp>
        <p:nvSpPr>
          <p:cNvPr id="50" name="矩形 49"/>
          <p:cNvSpPr/>
          <p:nvPr>
            <p:custDataLst>
              <p:tags r:id="rId39"/>
            </p:custDataLst>
          </p:nvPr>
        </p:nvSpPr>
        <p:spPr>
          <a:xfrm>
            <a:off x="7756525" y="3366770"/>
            <a:ext cx="1483995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计算结果</a:t>
            </a:r>
            <a:r>
              <a:rPr lang="zh-CN" altLang="en-US" sz="1000"/>
              <a:t>分析</a:t>
            </a:r>
            <a:endParaRPr lang="zh-CN" altLang="en-US" sz="1000"/>
          </a:p>
        </p:txBody>
      </p:sp>
      <p:sp>
        <p:nvSpPr>
          <p:cNvPr id="51" name="矩形 50"/>
          <p:cNvSpPr/>
          <p:nvPr>
            <p:custDataLst>
              <p:tags r:id="rId40"/>
            </p:custDataLst>
          </p:nvPr>
        </p:nvSpPr>
        <p:spPr>
          <a:xfrm>
            <a:off x="10004425" y="3309620"/>
            <a:ext cx="1664335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安全</a:t>
            </a:r>
            <a:r>
              <a:rPr lang="zh-CN" altLang="en-US" sz="1000"/>
              <a:t>保障</a:t>
            </a:r>
            <a:endParaRPr lang="zh-CN" altLang="en-US" sz="1000"/>
          </a:p>
        </p:txBody>
      </p:sp>
      <p:sp>
        <p:nvSpPr>
          <p:cNvPr id="52" name="矩形 51"/>
          <p:cNvSpPr/>
          <p:nvPr>
            <p:custDataLst>
              <p:tags r:id="rId41"/>
            </p:custDataLst>
          </p:nvPr>
        </p:nvSpPr>
        <p:spPr>
          <a:xfrm>
            <a:off x="5851525" y="3366770"/>
            <a:ext cx="1483995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并行任务</a:t>
            </a:r>
            <a:r>
              <a:rPr lang="zh-CN" altLang="en-US" sz="1000"/>
              <a:t>执行</a:t>
            </a:r>
            <a:endParaRPr lang="zh-CN" altLang="en-US" sz="1000"/>
          </a:p>
        </p:txBody>
      </p:sp>
      <p:sp>
        <p:nvSpPr>
          <p:cNvPr id="53" name="矩形 52"/>
          <p:cNvSpPr/>
          <p:nvPr>
            <p:custDataLst>
              <p:tags r:id="rId42"/>
            </p:custDataLst>
          </p:nvPr>
        </p:nvSpPr>
        <p:spPr>
          <a:xfrm>
            <a:off x="10004425" y="2836545"/>
            <a:ext cx="1664335" cy="3606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监控</a:t>
            </a:r>
            <a:r>
              <a:rPr lang="zh-CN" altLang="en-US" sz="1000"/>
              <a:t>保障</a:t>
            </a:r>
            <a:endParaRPr lang="zh-CN" altLang="en-US" sz="1000"/>
          </a:p>
        </p:txBody>
      </p:sp>
      <p:sp>
        <p:nvSpPr>
          <p:cNvPr id="55" name="矩形 54"/>
          <p:cNvSpPr/>
          <p:nvPr>
            <p:custDataLst>
              <p:tags r:id="rId43"/>
            </p:custDataLst>
          </p:nvPr>
        </p:nvSpPr>
        <p:spPr>
          <a:xfrm>
            <a:off x="7756525" y="2724785"/>
            <a:ext cx="1483995" cy="410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部署</a:t>
            </a:r>
            <a:r>
              <a:rPr lang="zh-CN" altLang="en-US" sz="1000"/>
              <a:t>发布</a:t>
            </a:r>
            <a:endParaRPr lang="zh-CN" altLang="en-US" sz="1000"/>
          </a:p>
        </p:txBody>
      </p:sp>
      <p:cxnSp>
        <p:nvCxnSpPr>
          <p:cNvPr id="56" name="直接箭头连接符 55"/>
          <p:cNvCxnSpPr>
            <a:stCxn id="43" idx="3"/>
            <a:endCxn id="44" idx="1"/>
          </p:cNvCxnSpPr>
          <p:nvPr/>
        </p:nvCxnSpPr>
        <p:spPr>
          <a:xfrm>
            <a:off x="3525520" y="2929890"/>
            <a:ext cx="4210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4" idx="3"/>
            <a:endCxn id="46" idx="1"/>
          </p:cNvCxnSpPr>
          <p:nvPr/>
        </p:nvCxnSpPr>
        <p:spPr>
          <a:xfrm>
            <a:off x="5430520" y="2929890"/>
            <a:ext cx="4210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6" idx="3"/>
            <a:endCxn id="55" idx="1"/>
          </p:cNvCxnSpPr>
          <p:nvPr>
            <p:custDataLst>
              <p:tags r:id="rId44"/>
            </p:custDataLst>
          </p:nvPr>
        </p:nvCxnSpPr>
        <p:spPr>
          <a:xfrm>
            <a:off x="7335520" y="2929890"/>
            <a:ext cx="4210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肘形连接符 59"/>
          <p:cNvCxnSpPr>
            <a:stCxn id="55" idx="3"/>
            <a:endCxn id="47" idx="1"/>
          </p:cNvCxnSpPr>
          <p:nvPr/>
        </p:nvCxnSpPr>
        <p:spPr>
          <a:xfrm flipH="1">
            <a:off x="2041525" y="2929890"/>
            <a:ext cx="7198995" cy="641985"/>
          </a:xfrm>
          <a:prstGeom prst="bentConnector5">
            <a:avLst>
              <a:gd name="adj1" fmla="val -3308"/>
              <a:gd name="adj2" fmla="val 50049"/>
              <a:gd name="adj3" fmla="val 10330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7" idx="3"/>
            <a:endCxn id="49" idx="1"/>
          </p:cNvCxnSpPr>
          <p:nvPr>
            <p:custDataLst>
              <p:tags r:id="rId45"/>
            </p:custDataLst>
          </p:nvPr>
        </p:nvCxnSpPr>
        <p:spPr>
          <a:xfrm>
            <a:off x="3525520" y="3571875"/>
            <a:ext cx="4210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9" idx="3"/>
            <a:endCxn id="52" idx="1"/>
          </p:cNvCxnSpPr>
          <p:nvPr>
            <p:custDataLst>
              <p:tags r:id="rId46"/>
            </p:custDataLst>
          </p:nvPr>
        </p:nvCxnSpPr>
        <p:spPr>
          <a:xfrm>
            <a:off x="5430520" y="3571875"/>
            <a:ext cx="4210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52" idx="3"/>
            <a:endCxn id="50" idx="1"/>
          </p:cNvCxnSpPr>
          <p:nvPr>
            <p:custDataLst>
              <p:tags r:id="rId47"/>
            </p:custDataLst>
          </p:nvPr>
        </p:nvCxnSpPr>
        <p:spPr>
          <a:xfrm>
            <a:off x="7335520" y="3571875"/>
            <a:ext cx="4210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48"/>
            </p:custDataLst>
          </p:nvPr>
        </p:nvSpPr>
        <p:spPr>
          <a:xfrm>
            <a:off x="216535" y="2929890"/>
            <a:ext cx="1464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模型全生命周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期管理和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调度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直接连接符 77"/>
          <p:cNvCxnSpPr/>
          <p:nvPr>
            <p:custDataLst>
              <p:tags r:id="rId49"/>
            </p:custDataLst>
          </p:nvPr>
        </p:nvCxnSpPr>
        <p:spPr>
          <a:xfrm>
            <a:off x="241935" y="2564765"/>
            <a:ext cx="117328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>
            <p:custDataLst>
              <p:tags r:id="rId50"/>
            </p:custDataLst>
          </p:nvPr>
        </p:nvSpPr>
        <p:spPr>
          <a:xfrm>
            <a:off x="1825625" y="1597660"/>
            <a:ext cx="10040620" cy="8058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矩形 79"/>
          <p:cNvSpPr/>
          <p:nvPr>
            <p:custDataLst>
              <p:tags r:id="rId51"/>
            </p:custDataLst>
          </p:nvPr>
        </p:nvSpPr>
        <p:spPr>
          <a:xfrm>
            <a:off x="2036445" y="1745615"/>
            <a:ext cx="2120900" cy="5054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</a:t>
            </a:r>
            <a:r>
              <a:rPr lang="en-US" altLang="zh-CN" sz="1000"/>
              <a:t> AI </a:t>
            </a:r>
            <a:r>
              <a:rPr lang="zh-CN" altLang="en-US" sz="1000"/>
              <a:t>算力资源</a:t>
            </a:r>
            <a:endParaRPr lang="zh-CN" altLang="en-US" sz="1000"/>
          </a:p>
        </p:txBody>
      </p:sp>
      <p:sp>
        <p:nvSpPr>
          <p:cNvPr id="81" name="矩形 80"/>
          <p:cNvSpPr/>
          <p:nvPr>
            <p:custDataLst>
              <p:tags r:id="rId52"/>
            </p:custDataLst>
          </p:nvPr>
        </p:nvSpPr>
        <p:spPr>
          <a:xfrm>
            <a:off x="4540250" y="1745615"/>
            <a:ext cx="2120900" cy="5054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ym typeface="+mn-ea"/>
              </a:rPr>
              <a:t>发布模型和智能应用</a:t>
            </a:r>
            <a:endParaRPr lang="zh-CN" altLang="en-US" sz="1000"/>
          </a:p>
        </p:txBody>
      </p:sp>
      <p:sp>
        <p:nvSpPr>
          <p:cNvPr id="83" name="矩形 82"/>
          <p:cNvSpPr/>
          <p:nvPr>
            <p:custDataLst>
              <p:tags r:id="rId53"/>
            </p:custDataLst>
          </p:nvPr>
        </p:nvSpPr>
        <p:spPr>
          <a:xfrm>
            <a:off x="9547860" y="1745615"/>
            <a:ext cx="2120900" cy="5054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ym typeface="+mn-ea"/>
              </a:rPr>
              <a:t>生态社区</a:t>
            </a:r>
            <a:r>
              <a:rPr lang="zh-CN" altLang="en-US" sz="1000">
                <a:sym typeface="+mn-ea"/>
              </a:rPr>
              <a:t>建设</a:t>
            </a:r>
            <a:endParaRPr lang="zh-CN" altLang="en-US" sz="1000">
              <a:sym typeface="+mn-ea"/>
            </a:endParaRPr>
          </a:p>
        </p:txBody>
      </p:sp>
      <p:sp>
        <p:nvSpPr>
          <p:cNvPr id="84" name="矩形 83"/>
          <p:cNvSpPr/>
          <p:nvPr>
            <p:custDataLst>
              <p:tags r:id="rId54"/>
            </p:custDataLst>
          </p:nvPr>
        </p:nvSpPr>
        <p:spPr>
          <a:xfrm>
            <a:off x="7044055" y="1745615"/>
            <a:ext cx="2120900" cy="50546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科研</a:t>
            </a:r>
            <a:r>
              <a:rPr lang="zh-CN" altLang="en-US" sz="1000"/>
              <a:t>创新项目</a:t>
            </a:r>
            <a:r>
              <a:rPr lang="zh-CN" altLang="en-US" sz="1000"/>
              <a:t>支持</a:t>
            </a:r>
            <a:endParaRPr lang="zh-CN" altLang="en-US" sz="1000"/>
          </a:p>
        </p:txBody>
      </p:sp>
      <p:sp>
        <p:nvSpPr>
          <p:cNvPr id="86" name="文本框 85"/>
          <p:cNvSpPr txBox="1"/>
          <p:nvPr>
            <p:custDataLst>
              <p:tags r:id="rId55"/>
            </p:custDataLst>
          </p:nvPr>
        </p:nvSpPr>
        <p:spPr>
          <a:xfrm>
            <a:off x="3765550" y="1002665"/>
            <a:ext cx="1287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个人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组织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文本框 86"/>
          <p:cNvSpPr txBox="1"/>
          <p:nvPr>
            <p:custDataLst>
              <p:tags r:id="rId56"/>
            </p:custDataLst>
          </p:nvPr>
        </p:nvSpPr>
        <p:spPr>
          <a:xfrm>
            <a:off x="5967730" y="971550"/>
            <a:ext cx="17081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行业企业组织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文本框 88"/>
          <p:cNvSpPr txBox="1"/>
          <p:nvPr>
            <p:custDataLst>
              <p:tags r:id="rId57"/>
            </p:custDataLst>
          </p:nvPr>
        </p:nvSpPr>
        <p:spPr>
          <a:xfrm>
            <a:off x="8626475" y="971550"/>
            <a:ext cx="1287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科研院校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上下箭头 91"/>
          <p:cNvSpPr/>
          <p:nvPr/>
        </p:nvSpPr>
        <p:spPr>
          <a:xfrm>
            <a:off x="4328795" y="1308735"/>
            <a:ext cx="147320" cy="28892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上下箭头 92"/>
          <p:cNvSpPr/>
          <p:nvPr>
            <p:custDataLst>
              <p:tags r:id="rId58"/>
            </p:custDataLst>
          </p:nvPr>
        </p:nvSpPr>
        <p:spPr>
          <a:xfrm>
            <a:off x="6788785" y="1308735"/>
            <a:ext cx="147320" cy="28892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上下箭头 93"/>
          <p:cNvSpPr/>
          <p:nvPr>
            <p:custDataLst>
              <p:tags r:id="rId59"/>
            </p:custDataLst>
          </p:nvPr>
        </p:nvSpPr>
        <p:spPr>
          <a:xfrm>
            <a:off x="9240520" y="1308735"/>
            <a:ext cx="147320" cy="28892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>
            <p:custDataLst>
              <p:tags r:id="rId60"/>
            </p:custDataLst>
          </p:nvPr>
        </p:nvSpPr>
        <p:spPr>
          <a:xfrm>
            <a:off x="216535" y="1729105"/>
            <a:ext cx="1464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共享生态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建设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6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727" y="343092"/>
            <a:ext cx="11574136" cy="505208"/>
          </a:xfrm>
        </p:spPr>
        <p:txBody>
          <a:bodyPr vert="horz" wrap="square" lIns="90170" tIns="46990" rIns="90170" bIns="4699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平台</a:t>
            </a: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特点</a:t>
            </a:r>
            <a:endParaRPr lang="zh-CN" altLang="en-US" sz="4000" spc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4555" y="1081405"/>
            <a:ext cx="10161905" cy="54775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1. 异构算力资源整合和</a:t>
            </a:r>
            <a:r>
              <a:rPr lang="zh-CN" altLang="en-US" sz="1400">
                <a:sym typeface="+mn-ea"/>
              </a:rPr>
              <a:t>调度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支持多端（</a:t>
            </a:r>
            <a:r>
              <a:rPr lang="en-US" altLang="zh-CN" sz="1400">
                <a:sym typeface="+mn-ea"/>
              </a:rPr>
              <a:t>PC</a:t>
            </a:r>
            <a:r>
              <a:rPr lang="zh-CN" altLang="en-US" sz="1400">
                <a:sym typeface="+mn-ea"/>
              </a:rPr>
              <a:t>、笔记本、智能终端、云主机、挖矿机）和异构</a:t>
            </a:r>
            <a:r>
              <a:rPr lang="en-US" altLang="zh-CN" sz="1400">
                <a:sym typeface="+mn-ea"/>
              </a:rPr>
              <a:t> AI </a:t>
            </a:r>
            <a:r>
              <a:rPr lang="zh-CN" altLang="en-US" sz="1400">
                <a:sym typeface="+mn-ea"/>
              </a:rPr>
              <a:t>算力</a:t>
            </a:r>
            <a:r>
              <a:rPr lang="zh-CN" altLang="en-US" sz="1400">
                <a:sym typeface="+mn-ea"/>
              </a:rPr>
              <a:t>芯片（CPU、GPU、TPU、</a:t>
            </a:r>
            <a:r>
              <a:rPr lang="en-US" altLang="zh-CN" sz="1400">
                <a:sym typeface="+mn-ea"/>
              </a:rPr>
              <a:t>FPGA</a:t>
            </a:r>
            <a:r>
              <a:rPr lang="zh-CN" altLang="en-US" sz="1400">
                <a:sym typeface="+mn-ea"/>
              </a:rPr>
              <a:t>、</a:t>
            </a:r>
            <a:r>
              <a:rPr lang="en-US" altLang="zh-CN" sz="1400">
                <a:sym typeface="+mn-ea"/>
              </a:rPr>
              <a:t>AISC</a:t>
            </a:r>
            <a:r>
              <a:rPr lang="zh-CN" altLang="en-US" sz="1400">
                <a:sym typeface="+mn-ea"/>
              </a:rPr>
              <a:t>等），以满足不同的计算需求。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智能资源调度和优化，根据任务特性智能匹配最合适的算力资源。动态调整资源分配，优化计算效率和能耗。</a:t>
            </a:r>
            <a:endParaRPr lang="zh-CN" altLang="en-US" sz="1400">
              <a:sym typeface="+mn-ea"/>
            </a:endParaRPr>
          </a:p>
          <a:p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2. </a:t>
            </a:r>
            <a:r>
              <a:rPr lang="zh-CN" altLang="en-US" sz="1400">
                <a:sym typeface="+mn-ea"/>
              </a:rPr>
              <a:t>并行</a:t>
            </a:r>
            <a:r>
              <a:rPr lang="en-US" altLang="zh-CN" sz="1400">
                <a:sym typeface="+mn-ea"/>
              </a:rPr>
              <a:t>分布式计算平台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提供一个平台，允许科学研究项目利用全球志愿者的计算机进行数据处理。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适用于需要大量计算资源的科研项目，如天文学、医学、分子生物学等。</a:t>
            </a:r>
            <a:endParaRPr lang="en-US" altLang="zh-CN" sz="1400">
              <a:sym typeface="+mn-ea"/>
            </a:endParaRPr>
          </a:p>
          <a:p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3. 计算资源共享</a:t>
            </a:r>
            <a:endParaRPr lang="en-US" altLang="zh-CN" sz="1400">
              <a:sym typeface="+mn-ea"/>
            </a:endParaRPr>
          </a:p>
          <a:p>
            <a:r>
              <a:rPr lang="zh-CN" altLang="en-US" sz="1400">
                <a:sym typeface="+mn-ea"/>
              </a:rPr>
              <a:t>用户可以贡献</a:t>
            </a:r>
            <a:r>
              <a:rPr lang="en-US" altLang="zh-CN" sz="1400">
                <a:sym typeface="+mn-ea"/>
              </a:rPr>
              <a:t>闲置的</a:t>
            </a:r>
            <a:r>
              <a:rPr lang="zh-CN" altLang="en-US" sz="1400">
                <a:sym typeface="+mn-ea"/>
              </a:rPr>
              <a:t>算力芯片</a:t>
            </a:r>
            <a:r>
              <a:rPr lang="en-US" altLang="zh-CN" sz="1400">
                <a:sym typeface="+mn-ea"/>
              </a:rPr>
              <a:t>处理能力，支持他们选择的</a:t>
            </a:r>
            <a:r>
              <a:rPr lang="zh-CN" altLang="en-US" sz="1400">
                <a:sym typeface="+mn-ea"/>
              </a:rPr>
              <a:t>项目</a:t>
            </a:r>
            <a:r>
              <a:rPr lang="en-US" altLang="zh-CN" sz="1400">
                <a:sym typeface="+mn-ea"/>
              </a:rPr>
              <a:t>。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提供一个易于安装和使用的客户端软件，允许</a:t>
            </a:r>
            <a:r>
              <a:rPr lang="zh-CN" altLang="en-US" sz="1400">
                <a:sym typeface="+mn-ea"/>
              </a:rPr>
              <a:t>用户</a:t>
            </a:r>
            <a:r>
              <a:rPr lang="en-US" altLang="zh-CN" sz="1400">
                <a:sym typeface="+mn-ea"/>
              </a:rPr>
              <a:t>加入和</a:t>
            </a:r>
            <a:r>
              <a:rPr lang="zh-CN" altLang="en-US" sz="1400">
                <a:sym typeface="+mn-ea"/>
              </a:rPr>
              <a:t>分享算力</a:t>
            </a:r>
            <a:r>
              <a:rPr lang="en-US" altLang="zh-CN" sz="1400">
                <a:sym typeface="+mn-ea"/>
              </a:rPr>
              <a:t>资源。</a:t>
            </a:r>
            <a:endParaRPr lang="en-US" altLang="zh-CN" sz="1400">
              <a:sym typeface="+mn-ea"/>
            </a:endParaRPr>
          </a:p>
          <a:p>
            <a:endParaRPr lang="en-US" altLang="zh-CN" sz="1400">
              <a:sym typeface="+mn-ea"/>
            </a:endParaRPr>
          </a:p>
          <a:p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4. AI </a:t>
            </a:r>
            <a:r>
              <a:rPr lang="zh-CN" altLang="en-US" sz="1400">
                <a:sym typeface="+mn-ea"/>
              </a:rPr>
              <a:t>模型全生命周期自动</a:t>
            </a:r>
            <a:r>
              <a:rPr lang="zh-CN" altLang="en-US" sz="1400">
                <a:sym typeface="+mn-ea"/>
              </a:rPr>
              <a:t>化流程管理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提供一个综合平台来管理</a:t>
            </a:r>
            <a:r>
              <a:rPr lang="en-US" altLang="zh-CN" sz="1400">
                <a:sym typeface="+mn-ea"/>
              </a:rPr>
              <a:t> AI </a:t>
            </a:r>
            <a:r>
              <a:rPr lang="zh-CN" altLang="en-US" sz="1400">
                <a:sym typeface="+mn-ea"/>
              </a:rPr>
              <a:t>模型项目的全生命周期。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支持从数据准备、模型开发训练、模型测试评估到上线部署提供</a:t>
            </a:r>
            <a:r>
              <a:rPr lang="zh-CN" altLang="en-US" sz="1400">
                <a:sym typeface="+mn-ea"/>
              </a:rPr>
              <a:t>服务的完整流程。</a:t>
            </a:r>
            <a:endParaRPr lang="zh-CN" altLang="en-US" sz="1400">
              <a:sym typeface="+mn-ea"/>
            </a:endParaRPr>
          </a:p>
          <a:p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5</a:t>
            </a:r>
            <a:r>
              <a:rPr lang="zh-CN" altLang="en-US" sz="1400">
                <a:sym typeface="+mn-ea"/>
              </a:rPr>
              <a:t>. 弹性的训练和部署环境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提供弹性和可扩展的机器学习训练和部署环境。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自动化资源分配和缩放以优化计算资源使用。</a:t>
            </a:r>
            <a:endParaRPr lang="zh-CN" altLang="en-US" sz="1400">
              <a:sym typeface="+mn-ea"/>
            </a:endParaRPr>
          </a:p>
          <a:p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6</a:t>
            </a:r>
            <a:r>
              <a:rPr lang="zh-CN" altLang="en-US" sz="1400">
                <a:sym typeface="+mn-ea"/>
              </a:rPr>
              <a:t>. 多框架模型支持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支持多种主流机器学习框架，如TensorFlow、PyTorch等。</a:t>
            </a:r>
            <a:endParaRPr lang="zh-CN" altLang="en-US" sz="1400">
              <a:sym typeface="+mn-ea"/>
            </a:endParaRPr>
          </a:p>
          <a:p>
            <a:r>
              <a:rPr lang="zh-CN" altLang="en-US" sz="1400">
                <a:sym typeface="+mn-ea"/>
              </a:rPr>
              <a:t>提供灵活性，让用户根据需求选择最适合的工具。</a:t>
            </a:r>
            <a:endParaRPr lang="zh-CN" altLang="en-US" sz="1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9727" y="343092"/>
            <a:ext cx="11574136" cy="505208"/>
          </a:xfrm>
        </p:spPr>
        <p:txBody>
          <a:bodyPr vert="horz" wrap="square" lIns="90170" tIns="46990" rIns="90170" bIns="4699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路线图和</a:t>
            </a:r>
            <a:r>
              <a:rPr lang="zh-CN" altLang="en-US" sz="4000" spc="0">
                <a:solidFill>
                  <a:schemeClr val="accent1"/>
                </a:solidFill>
                <a:sym typeface="+mn-ea"/>
              </a:rPr>
              <a:t>里程碑</a:t>
            </a:r>
            <a:endParaRPr lang="zh-CN" altLang="en-US" sz="4000" spc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4555" y="1081405"/>
            <a:ext cx="10161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当前状态、未来规划和里程碑。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SUBTYPE" val="r"/>
  <p:tag name="KSO_WM_TEMPLATE_CATEGORY" val="chip"/>
  <p:tag name="KSO_WM_TEMPLATE_INDEX" val="20227008"/>
  <p:tag name="KSO_WM_UNIT_TYPE" val="i"/>
  <p:tag name="KSO_WM_UNIT_INDEX" val="1"/>
  <p:tag name="KSO_WM_UNIT_ID" val="chip20227008_5*i*1"/>
  <p:tag name="KSO_WM_BEAUTIFY_FLAG" val="#wm#"/>
  <p:tag name="KSO_WM_TAG_VERSION" val="1.0"/>
  <p:tag name="KSO_WM_CHIP_GROUPID" val="6302f4aaa35593066dcaa24d"/>
  <p:tag name="KSO_WM_CHIP_XID" val="6302f507a35593066dcaa446"/>
  <p:tag name="KSO_WM_UNIT_DEC_AREA_ID" val="b9d708d91cd74b2b8e3311e59ee96ac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af27e82ce84be5a213e46343f62fe0"/>
</p:tagLst>
</file>

<file path=ppt/tags/tag10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9*i*1"/>
  <p:tag name="KSO_WM_BEAUTIFY_FLAG" val="#wm#"/>
  <p:tag name="KSO_WM_TAG_VERSION" val="1.0"/>
  <p:tag name="KSO_WM_CHIP_GROUPID" val="6302f4aaa35593066dcaa24d"/>
  <p:tag name="KSO_WM_CHIP_XID" val="6302f507a35593066dcaa443"/>
  <p:tag name="KSO_WM_UNIT_DEC_AREA_ID" val="ae651fb9576441c4b7f652f8d776e7d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a2ef6ff6247453c804b142dab334cbb"/>
</p:tagLst>
</file>

<file path=ppt/tags/tag100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01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02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03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da281ea91464426caa13bd1957396a7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f12ffac96224f05bcfe7a4471243ec2"/>
  <p:tag name="KSO_WM_SLIDE_BACKGROUND_TYPE" val="leftRight"/>
</p:tagLst>
</file>

<file path=ppt/tags/tag1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105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67611f8a3adc4f14bebc1f70db6319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1a30ef190334850ab293bf0323f560a"/>
  <p:tag name="KSO_WM_SLIDE_BACKGROUND_TYPE" val="leftRight"/>
</p:tagLst>
</file>

<file path=ppt/tags/tag106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08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09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1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89fbfc4175a544fe8b866722bc0c5202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32f9e96d6db4ca381a71e405260e84a"/>
</p:tagLst>
</file>

<file path=ppt/tags/tag11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45e7660603eb44349bc2e9a89cb92b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273ce150fb7442794c846c1d57881c0"/>
  <p:tag name="KSO_WM_SLIDE_BACKGROUND_TYPE" val="topBottom"/>
</p:tagLst>
</file>

<file path=ppt/tags/tag1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114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f5e805f39d834a35a753d3fe6dd5e16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b76c481b2744d90bf761526b84798c1"/>
  <p:tag name="KSO_WM_SLIDE_BACKGROUND_TYPE" val="topBottom"/>
</p:tagLst>
</file>

<file path=ppt/tags/tag115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17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18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1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37dcb4f00b184660a94f1307d1c5791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fbbcf4f5f8c44aa817c1333b305af53"/>
  <p:tag name="KSO_WM_SLIDE_BACKGROUND_TYPE" val="bottomTop"/>
</p:tagLst>
</file>

<file path=ppt/tags/tag1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123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9*i*1"/>
  <p:tag name="KSO_WM_BEAUTIFY_FLAG" val="#wm#"/>
  <p:tag name="KSO_WM_TAG_VERSION" val="1.0"/>
  <p:tag name="KSO_WM_CHIP_GROUPID" val="6302f4aaa35593066dcaa24d"/>
  <p:tag name="KSO_WM_CHIP_XID" val="6302f507a35593066dcaa443"/>
  <p:tag name="KSO_WM_UNIT_DEC_AREA_ID" val="d0afc7d73b134aa48fb328103aa2e7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38a480a89b47c8b1016b2341ed9eb6"/>
  <p:tag name="KSO_WM_SLIDE_BACKGROUND_TYPE" val="bottomTop"/>
</p:tagLst>
</file>

<file path=ppt/tags/tag12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26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27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2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32d8dc1ab39b4c2187453b47464ff67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ac019fa4150494ab448f3d6585cdc25"/>
  <p:tag name="KSO_WM_SLIDE_BACKGROUND_TYPE" val="navigation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132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f55cf8c6cc324655ba5728b559f993d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b4ffcd90b8647e18d74e42d53664d35"/>
  <p:tag name="KSO_WM_SLIDE_BACKGROUND_TYPE" val="navigation"/>
</p:tagLst>
</file>

<file path=ppt/tags/tag13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35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36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3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e23902792b3343f192b3e78ec98ed70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57454c30c464a36b3fe10eef325b01c"/>
  <p:tag name="KSO_WM_SLIDE_BACKGROUND_TYPE" val="belt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143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9*i*1"/>
  <p:tag name="KSO_WM_BEAUTIFY_FLAG" val="#wm#"/>
  <p:tag name="KSO_WM_TAG_VERSION" val="1.0"/>
  <p:tag name="KSO_WM_CHIP_GROUPID" val="6302f4aaa35593066dcaa24d"/>
  <p:tag name="KSO_WM_CHIP_XID" val="6302f507a35593066dcaa443"/>
  <p:tag name="KSO_WM_UNIT_DEC_AREA_ID" val="c83f534066ca4cc197213bc1009ced6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51639040f604f8097fc3d9e5c80b367"/>
  <p:tag name="KSO_WM_SLIDE_BACKGROUND_TYPE" val="belt"/>
</p:tagLst>
</file>

<file path=ppt/tags/tag144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86bac2b2f1a3452eaf006d6dce0fb2f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78b40e3ff894fa9b71dba0aa0a69aae"/>
  <p:tag name="KSO_WM_SLIDE_BACKGROUND_TYPE" val="belt"/>
</p:tagLst>
</file>

<file path=ppt/tags/tag14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47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48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4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008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7008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7008"/>
  <p:tag name="KSO_WM_CHIP_COLORING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1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12*i*1"/>
  <p:tag name="KSO_WM_BEAUTIFY_FLAG" val="#wm#"/>
  <p:tag name="KSO_WM_TAG_VERSION" val="1.0"/>
  <p:tag name="KSO_WM_CHIP_GROUPID" val="6302f4aaa35593066dcaa24d"/>
  <p:tag name="KSO_WM_CHIP_XID" val="6302f507a35593066dcaa442"/>
  <p:tag name="KSO_WM_UNIT_DEC_AREA_ID" val="248ddea88aff47ec977acf295c260a9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440e9c789f49a3970568b555bd3920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4*i*1"/>
  <p:tag name="KSO_WM_BEAUTIFY_FLAG" val="#wm#"/>
  <p:tag name="KSO_WM_TAG_VERSION" val="1.0"/>
  <p:tag name="KSO_WM_CHIP_GROUPID" val="6302f4aaa35593066dcaa24d"/>
  <p:tag name="KSO_WM_CHIP_XID" val="6302f507a35593066dcaa440"/>
  <p:tag name="KSO_WM_UNIT_DEC_AREA_ID" val="804562d9dfaf40bda1ff9f040813c9a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7844e2e0904ee185054c860f938370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SUBTYPE" val="u"/>
  <p:tag name="KSO_WM_TEMPLATE_CATEGORY" val="chip"/>
  <p:tag name="KSO_WM_TEMPLATE_INDEX" val="20227008"/>
  <p:tag name="KSO_WM_UNIT_TYPE" val="i"/>
  <p:tag name="KSO_WM_UNIT_INDEX" val="1"/>
  <p:tag name="KSO_WM_UNIT_ID" val="chip20227008_13*i*1"/>
  <p:tag name="KSO_WM_BEAUTIFY_FLAG" val="#wm#"/>
  <p:tag name="KSO_WM_TAG_VERSION" val="1.0"/>
  <p:tag name="KSO_WM_CHIP_GROUPID" val="6302f4aaa35593066dcaa24d"/>
  <p:tag name="KSO_WM_CHIP_XID" val="6302f507a35593066dcaa441"/>
  <p:tag name="KSO_WM_UNIT_DEC_AREA_ID" val="f7ba9fef4dcb4d8a8773c94794589f2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0c0a442be6640a78373641a78ffddc9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SUBTYPE" val="w"/>
  <p:tag name="KSO_WM_TEMPLATE_CATEGORY" val="chip"/>
  <p:tag name="KSO_WM_TEMPLATE_INDEX" val="20227008"/>
  <p:tag name="KSO_WM_UNIT_TYPE" val="i"/>
  <p:tag name="KSO_WM_UNIT_INDEX" val="1"/>
  <p:tag name="KSO_WM_UNIT_ID" val="chip20227008_6*i*1"/>
  <p:tag name="KSO_WM_BEAUTIFY_FLAG" val="#wm#"/>
  <p:tag name="KSO_WM_TAG_VERSION" val="1.0"/>
  <p:tag name="KSO_WM_CHIP_GROUPID" val="6302f4aaa35593066dcaa24d"/>
  <p:tag name="KSO_WM_CHIP_XID" val="6302f507a35593066dcaa447"/>
  <p:tag name="KSO_WM_UNIT_DEC_AREA_ID" val="791c756308d848969669ee628728657d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acb726cca034412b93ade16c4a483dd"/>
</p:tagLst>
</file>

<file path=ppt/tags/tag2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7008_1*i*1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b815256856e4af29e54dd9e1ae584af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c3fbf76cd9c84c76be3b60a24975ed1b&quot;,&quot;X&quot;:{&quot;Pos&quot;:0},&quot;Y&quot;:{&quot;Pos&quot;:0}},&quot;whChangeMode&quot;:0}"/>
  <p:tag name="KSO_WM_CHIP_GROUPID" val="61ad72a2cf14e69e7f8bf687"/>
  <p:tag name="KSO_WM_CHIP_XID" val="61ad72a2cf14e69e7f8bf684"/>
  <p:tag name="KSO_WM_CHIP_FILLAREA_FILL_RULE" val="{&quot;fill_align&quot;:&quot;lm&quot;,&quot;fill_mode&quot;:&quot;adaptive&quot;,&quot;sacle_strategy&quot;:&quot;smart&quot;}"/>
  <p:tag name="KSO_WM_UNIT_DEC_SUPPORTCHANGEPIC" val="0"/>
  <p:tag name="KSO_WM_UNIT_DEC_CHANGEPICRESERVED" val="0"/>
  <p:tag name="KSO_WM_ASSEMBLE_CHIP_INDEX" val="fd55de560f734cebb4e54e1e187f7305"/>
  <p:tag name="KSO_WM_UNIT_LINE_FORE_SCHEMECOLOR_INDEX_BRIGHTNESS" val="0"/>
  <p:tag name="KSO_WM_UNIT_LINE_FORE_SCHEMECOLOR_INDEX" val="5"/>
  <p:tag name="KSO_WM_UNIT_LINE_FILL_TYPE" val="2"/>
  <p:tag name="KSO_WM_TEMPLATE_ASSEMBLE_XID" val="6311b62ca35593066d0b3334"/>
  <p:tag name="KSO_WM_TEMPLATE_ASSEMBLE_GROUPID" val="6302f4aaa35593066dcaa24d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DEFAULT_FONT" val="44;48;2"/>
  <p:tag name="KSO_WM_UNIT_BLOCK" val="0"/>
  <p:tag name="KSO_WM_UNIT_DEC_AREA_ID" val="7c26fd7b4fc24c31a3ed03a6e98b78ee"/>
  <p:tag name="KSO_WM_UNIT_ISCONTENTSTITLE" val="0"/>
  <p:tag name="KSO_WM_UNIT_ISNUMDGMTITLE" val="0"/>
  <p:tag name="KSO_WM_UNIT_PRESET_TEXT" val="单击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008_1*a*1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CHIP_GROUPID" val="61ad72a2cf14e69e7f8bf687"/>
  <p:tag name="KSO_WM_CHIP_XID" val="61ad72a2cf14e69e7f8bf684"/>
  <p:tag name="KSO_WM_CHIP_FILLAREA_FILL_RULE" val="{&quot;fill_align&quot;:&quot;lm&quot;,&quot;fill_mode&quot;:&quot;adaptive&quot;,&quot;sacle_strategy&quot;:&quot;smart&quot;}"/>
  <p:tag name="KSO_WM_ASSEMBLE_CHIP_INDEX" val="fd55de560f734cebb4e54e1e187f7305"/>
  <p:tag name="KSO_WM_UNIT_TEXT_FILL_FORE_SCHEMECOLOR_INDEX_BRIGHTNESS" val="0.15"/>
  <p:tag name="KSO_WM_UNIT_TEXT_FILL_FORE_SCHEMECOLOR_INDEX" val="13"/>
  <p:tag name="KSO_WM_UNIT_TEXT_FILL_TYPE" val="1"/>
  <p:tag name="KSO_WM_TEMPLATE_ASSEMBLE_XID" val="6311b62ca35593066d0b3334"/>
  <p:tag name="KSO_WM_TEMPLATE_ASSEMBLE_GROUPID" val="6302f4aaa35593066dcaa24d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4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.xml><?xml version="1.0" encoding="utf-8"?>
<p:tagLst xmlns:p="http://schemas.openxmlformats.org/presentationml/2006/main">
  <p:tag name="KSO_WM_UNIT_DEFAULT_FONT" val="20;26;2"/>
  <p:tag name="KSO_WM_UNIT_BLOCK" val="0"/>
  <p:tag name="KSO_WM_UNIT_DEC_AREA_ID" val="a85ce1d93f974176be0ded444766f3c3"/>
  <p:tag name="KSO_WM_UNIT_ISCONTENTSTITLE" val="0"/>
  <p:tag name="KSO_WM_UNIT_ISNUMDGMTITLE" val="0"/>
  <p:tag name="KSO_WM_UNIT_PRESET_TEXT" val="单击此处添加副标题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008_1*b*1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CHIP_GROUPID" val="61ad72a2cf14e69e7f8bf687"/>
  <p:tag name="KSO_WM_CHIP_XID" val="61ad72a2cf14e69e7f8bf684"/>
  <p:tag name="KSO_WM_CHIP_FILLAREA_FILL_RULE" val="{&quot;fill_align&quot;:&quot;lm&quot;,&quot;fill_mode&quot;:&quot;adaptive&quot;,&quot;sacle_strategy&quot;:&quot;smart&quot;}"/>
  <p:tag name="KSO_WM_ASSEMBLE_CHIP_INDEX" val="fd55de560f734cebb4e54e1e187f7305"/>
  <p:tag name="KSO_WM_UNIT_TEXT_FILL_FORE_SCHEMECOLOR_INDEX_BRIGHTNESS" val="0.15"/>
  <p:tag name="KSO_WM_UNIT_TEXT_FILL_FORE_SCHEMECOLOR_INDEX" val="13"/>
  <p:tag name="KSO_WM_UNIT_TEXT_FILL_TYPE" val="1"/>
  <p:tag name="KSO_WM_TEMPLATE_ASSEMBLE_XID" val="6311b62ca35593066d0b3334"/>
  <p:tag name="KSO_WM_TEMPLATE_ASSEMBLE_GROUPID" val="6302f4aaa35593066dcaa24d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5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.xml><?xml version="1.0" encoding="utf-8"?>
<p:tagLst xmlns:p="http://schemas.openxmlformats.org/presentationml/2006/main">
  <p:tag name="KSO_WM_UNIT_DEFAULT_FONT" val="14;16;2"/>
  <p:tag name="KSO_WM_UNIT_BLOCK" val="0"/>
  <p:tag name="KSO_WM_UNIT_DEC_AREA_ID" val="c3fbf76cd9c84c76be3b60a24975ed1b"/>
  <p:tag name="KSO_WM_UNIT_SUBTYPE" val="a"/>
  <p:tag name="KSO_WM_UNIT_PRESET_TEXT" val="单击此处添加文本具体内容，简明扼要地阐述你的观点"/>
  <p:tag name="KSO_WM_UNIT_NOCLEAR" val="0"/>
  <p:tag name="KSO_WM_UNIT_VALUE" val="1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008_1*f*1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CHIP_GROUPID" val="61ad72a2cf14e69e7f8bf687"/>
  <p:tag name="KSO_WM_CHIP_XID" val="61ad72a2cf14e69e7f8bf684"/>
  <p:tag name="KSO_WM_CHIP_FILLAREA_FILL_RULE" val="{&quot;fill_align&quot;:&quot;lm&quot;,&quot;fill_mode&quot;:&quot;adaptive&quot;,&quot;sacle_strategy&quot;:&quot;smart&quot;}"/>
  <p:tag name="KSO_WM_ASSEMBLE_CHIP_INDEX" val="fd55de560f734cebb4e54e1e187f7305"/>
  <p:tag name="KSO_WM_UNIT_TEXT_FILL_FORE_SCHEMECOLOR_INDEX_BRIGHTNESS" val="0.15"/>
  <p:tag name="KSO_WM_UNIT_TEXT_FILL_FORE_SCHEMECOLOR_INDEX" val="13"/>
  <p:tag name="KSO_WM_UNIT_TEXT_FILL_TYPE" val="1"/>
  <p:tag name="KSO_WM_TEMPLATE_ASSEMBLE_XID" val="6311b62ca35593066d0b3334"/>
  <p:tag name="KSO_WM_TEMPLATE_ASSEMBLE_GROUPID" val="6302f4aaa35593066dcaa24d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8dfd014a8bf248a0be4d816929662f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d588bba821f40a0a465c8b6331b5102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28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9*i*1"/>
  <p:tag name="KSO_WM_BEAUTIFY_FLAG" val="#wm#"/>
  <p:tag name="KSO_WM_TAG_VERSION" val="1.0"/>
  <p:tag name="KSO_WM_CHIP_GROUPID" val="6302f4aaa35593066dcaa24d"/>
  <p:tag name="KSO_WM_CHIP_XID" val="6302f507a35593066dcaa443"/>
  <p:tag name="KSO_WM_UNIT_DEC_AREA_ID" val="ae651fb9576441c4b7f652f8d776e7d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a2ef6ff6247453c804b142dab334cbb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284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008_1*f*2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UNIT_DEFAULT_FONT" val="40;44;2"/>
  <p:tag name="KSO_WM_UNIT_BLOCK" val="0"/>
  <p:tag name="KSO_WM_UNIT_SM_LIMIT_TYPE" val="2"/>
  <p:tag name="KSO_WM_UNIT_DEC_AREA_ID" val="3f4383ef03ea4f3fb70ddbb7f91312a4"/>
  <p:tag name="KSO_WM_UNIT_DECORATE_INFO" val="{&quot;DecorateInfoH&quot;:{&quot;IsAbs&quot;:false},&quot;DecorateInfoW&quot;:{&quot;IsAbs&quot;:false},&quot;DecorateInfoX&quot;:{&quot;IsAbs&quot;:false,&quot;Pos&quot;:0},&quot;DecorateInfoY&quot;:{&quot;IsAbs&quot;:false,&quot;Pos&quot;:2},&quot;ReferentInfo&quot;:{&quot;Id&quot;:&quot;9f50c62aa77340589b2e66a494525382&quot;,&quot;X&quot;:{&quot;Pos&quot;:0},&quot;Y&quot;:{&quot;Pos&quot;:0}},&quot;whChangeMode&quot;:0}"/>
  <p:tag name="KSO_WM_CHIP_GROUPID" val="619de5d456c5b5f57912a6a4"/>
  <p:tag name="KSO_WM_CHIP_XID" val="619de5d456c5b5f57912a6a1"/>
  <p:tag name="KSO_WM_CHIP_FILLAREA_FILL_RULE" val="{&quot;fill_align&quot;:&quot;rb&quot;,&quot;fill_mode&quot;:&quot;adaptive&quot;,&quot;sacle_strategy&quot;:&quot;smart&quot;}"/>
  <p:tag name="KSO_WM_ASSEMBLE_CHIP_INDEX" val="ea3b4c8c88e54c34812e05c969d99773"/>
  <p:tag name="KSO_WM_UNIT_TEXT_FILL_FORE_SCHEMECOLOR_INDEX_BRIGHTNESS" val="0.15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企业培训通用模版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008_1*a*1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UNIT_DEFAULT_FONT" val="72;74;2"/>
  <p:tag name="KSO_WM_UNIT_BLOCK" val="0"/>
  <p:tag name="KSO_WM_UNIT_DEC_AREA_ID" val="9f50c62aa77340589b2e66a494525382"/>
  <p:tag name="KSO_WM_CHIP_GROUPID" val="619de5d456c5b5f57912a6a4"/>
  <p:tag name="KSO_WM_CHIP_XID" val="619de5d456c5b5f57912a6a1"/>
  <p:tag name="KSO_WM_CHIP_FILLAREA_FILL_RULE" val="{&quot;fill_align&quot;:&quot;rb&quot;,&quot;fill_mode&quot;:&quot;adaptive&quot;,&quot;sacle_strategy&quot;:&quot;smart&quot;}"/>
  <p:tag name="KSO_WM_ASSEMBLE_CHIP_INDEX" val="ea3b4c8c88e54c34812e05c969d99773"/>
  <p:tag name="KSO_WM_UNIT_TEXT_FILL_FORE_SCHEMECOLOR_INDEX_BRIGHTNESS" val="0.15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SLIDE_ID" val="custom20227008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7008"/>
  <p:tag name="KSO_WM_SLIDE_LAYOUT" val="a_f"/>
  <p:tag name="KSO_WM_SLIDE_LAYOUT_CNT" val="1_2"/>
  <p:tag name="KSO_WM_CHIP_INFOS" val="{&quot;type&quot;:0,&quot;layout_type&quot;:&quot;1_NF_R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90fcafec96db4c2892e951b073d2793a&quot;,&quot;fill_align&quot;:&quot;rb&quot;,&quot;chip_types&quot;:[&quot;header&quot;]}]]"/>
  <p:tag name="KSO_WM_CHIP_DECFILLPROP" val="[]"/>
  <p:tag name="KSO_WM_CHIP_XID" val="61309947c37455bdf62aa2f2"/>
  <p:tag name="KSO_WM_CHIP_GROUPID" val="61309947c37455bdf62aa2f1"/>
  <p:tag name="KSO_WM_SLIDE_LAYOUT_INFO" val="{&quot;id&quot;:&quot;2022-09-02T15:52:15&quot;,&quot;margin&quot;:{&quot;bottom&quot;:2.100388526916504,&quot;left&quot;:17.13970375061035,&quot;right&quot;:2.2848033905029297,&quot;top&quot;:2.4288883209228516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CHIP_COLORING" val="1"/>
  <p:tag name="KSO_WM_SLIDE_SUBTYPE" val="pureTxt"/>
  <p:tag name="KSO_WM_TEMPLATE_ASSEMBLE_XID" val="6311b62da35593066d0b33ed"/>
  <p:tag name="KSO_WM_TEMPLATE_ASSEMBLE_GROUPID" val="6302f4aaa35593066dcaa24d"/>
  <p:tag name="KSO_WM_TEMPLATE_THUMBS_INDEX" val="1、2、4、5、7、18"/>
  <p:tag name="KSO_WM_SPECIAL_SOURCE" val="bdnull"/>
</p:tagLst>
</file>

<file path=ppt/tags/tag287.xml><?xml version="1.0" encoding="utf-8"?>
<p:tagLst xmlns:p="http://schemas.openxmlformats.org/presentationml/2006/main">
  <p:tag name="PA" val="v3.0.0"/>
  <p:tag name="KSO_WM_UNIT_TEXT_FILL_FORE_SCHEMECOLOR_INDEX_BRIGHTNESS" val="0.15"/>
  <p:tag name="KSO_WM_UNIT_TEXT_FILL_FORE_SCHEMECOLOR_INDEX" val="13"/>
  <p:tag name="KSO_WM_UNIT_TEXT_FILL_TYPE" val="1"/>
</p:tagLst>
</file>

<file path=ppt/tags/tag288.xml><?xml version="1.0" encoding="utf-8"?>
<p:tagLst xmlns:p="http://schemas.openxmlformats.org/presentationml/2006/main">
  <p:tag name="KSO_WM_UNIT_DEFAULT_FONT" val="48;54;2"/>
  <p:tag name="KSO_WM_UNIT_BLOCK" val="0"/>
  <p:tag name="KSO_WM_UNIT_DEC_AREA_ID" val="57802c011d4d4a93bf108b80e9220977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008_5*a*1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DIAGRAM_GROUP_CODE" val="l1-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BLOCK" val="0"/>
  <p:tag name="KSO_WM_UNIT_DEC_AREA_ID" val="0f72e56a2a414844be6338c8b280c303"/>
  <p:tag name="KSO_WM_UNIT_DEFAULT_FONT" val="24;32;2"/>
  <p:tag name="KSO_WM_UNIT_ISCONTENTSTITLE" val="0"/>
  <p:tag name="KSO_WM_UNIT_ISNUMDGMTITLE" val="0"/>
  <p:tag name="KSO_WM_UNIT_PRESET_TEXT" val="CONTENTS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7008_5*b*1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DIAGRAM_GROUP_CODE" val="l1-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89fbfc4175a544fe8b866722bc0c5202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32f9e96d6db4ca381a71e405260e84a"/>
</p:tagLst>
</file>

<file path=ppt/tags/tag290.xml><?xml version="1.0" encoding="utf-8"?>
<p:tagLst xmlns:p="http://schemas.openxmlformats.org/presentationml/2006/main">
  <p:tag name="KSO_WM_UNIT_BLOCK" val="0"/>
  <p:tag name="KSO_WM_UNIT_DEC_AREA_ID" val="7cf14a01082c452c97623625b31f81b2"/>
  <p:tag name="KSO_WM_UNIT_HIGHLIGHT" val="0"/>
  <p:tag name="KSO_WM_UNIT_COMPATIBLE" val="0"/>
  <p:tag name="KSO_WM_UNIT_DIAGRAM_ISNUMVISUAL" val="0"/>
  <p:tag name="KSO_WM_UNIT_DIAGRAM_ISREFERUNIT" val="0"/>
  <p:tag name="KSO_WM_UNIT_ID" val="custom20227008_5*l_h_i*1_1_1"/>
  <p:tag name="KSO_WM_TEMPLATE_CATEGORY" val="custom"/>
  <p:tag name="KSO_WM_TEMPLATE_INDEX" val="2022700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</p:tagLst>
</file>

<file path=ppt/tags/tag291.xml><?xml version="1.0" encoding="utf-8"?>
<p:tagLst xmlns:p="http://schemas.openxmlformats.org/presentationml/2006/main">
  <p:tag name="KSO_WM_UNIT_BLOCK" val="0"/>
  <p:tag name="KSO_WM_UNIT_DEC_AREA_ID" val="82ac2038addd44fe81f79379e3fb82b9"/>
  <p:tag name="KSO_WM_UNIT_HIGHLIGHT" val="0"/>
  <p:tag name="KSO_WM_UNIT_COMPATIBLE" val="0"/>
  <p:tag name="KSO_WM_UNIT_DIAGRAM_ISNUMVISUAL" val="0"/>
  <p:tag name="KSO_WM_UNIT_DIAGRAM_ISREFERUNIT" val="0"/>
  <p:tag name="KSO_WM_UNIT_ID" val="custom20227008_5*l_h_a*1_1_1"/>
  <p:tag name="KSO_WM_TEMPLATE_CATEGORY" val="custom"/>
  <p:tag name="KSO_WM_TEMPLATE_INDEX" val="2022700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l1-1"/>
  <p:tag name="KSO_WM_UNIT_TYPE" val="l_h_a"/>
  <p:tag name="KSO_WM_UNIT_INDEX" val="1_1_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VALUE" val="7"/>
  <p:tag name="KSO_WM_UNIT_USESOURCEFORMAT_APPLY" val="1"/>
</p:tagLst>
</file>

<file path=ppt/tags/tag292.xml><?xml version="1.0" encoding="utf-8"?>
<p:tagLst xmlns:p="http://schemas.openxmlformats.org/presentationml/2006/main">
  <p:tag name="KSO_WM_UNIT_BLOCK" val="0"/>
  <p:tag name="KSO_WM_UNIT_DEC_AREA_ID" val="4962989f08a849b0b91f9a956501e29d"/>
  <p:tag name="KSO_WM_UNIT_HIGHLIGHT" val="0"/>
  <p:tag name="KSO_WM_UNIT_COMPATIBLE" val="0"/>
  <p:tag name="KSO_WM_UNIT_DIAGRAM_ISNUMVISUAL" val="0"/>
  <p:tag name="KSO_WM_UNIT_DIAGRAM_ISREFERUNIT" val="0"/>
  <p:tag name="KSO_WM_UNIT_ID" val="custom20227008_5*l_h_i*1_2_1"/>
  <p:tag name="KSO_WM_TEMPLATE_CATEGORY" val="custom"/>
  <p:tag name="KSO_WM_TEMPLATE_INDEX" val="2022700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</p:tagLst>
</file>

<file path=ppt/tags/tag293.xml><?xml version="1.0" encoding="utf-8"?>
<p:tagLst xmlns:p="http://schemas.openxmlformats.org/presentationml/2006/main">
  <p:tag name="KSO_WM_UNIT_BLOCK" val="0"/>
  <p:tag name="KSO_WM_UNIT_DEC_AREA_ID" val="3c5f5e9e958447a5a81a171827d38597"/>
  <p:tag name="KSO_WM_UNIT_HIGHLIGHT" val="0"/>
  <p:tag name="KSO_WM_UNIT_COMPATIBLE" val="0"/>
  <p:tag name="KSO_WM_UNIT_DIAGRAM_ISNUMVISUAL" val="0"/>
  <p:tag name="KSO_WM_UNIT_DIAGRAM_ISREFERUNIT" val="0"/>
  <p:tag name="KSO_WM_UNIT_ID" val="custom20227008_5*l_h_a*1_2_1"/>
  <p:tag name="KSO_WM_TEMPLATE_CATEGORY" val="custom"/>
  <p:tag name="KSO_WM_TEMPLATE_INDEX" val="2022700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l1-1"/>
  <p:tag name="KSO_WM_UNIT_TYPE" val="l_h_a"/>
  <p:tag name="KSO_WM_UNIT_INDEX" val="1_2_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VALUE" val="7"/>
  <p:tag name="KSO_WM_UNIT_USESOURCEFORMAT_APPLY" val="1"/>
</p:tagLst>
</file>

<file path=ppt/tags/tag294.xml><?xml version="1.0" encoding="utf-8"?>
<p:tagLst xmlns:p="http://schemas.openxmlformats.org/presentationml/2006/main">
  <p:tag name="KSO_WM_UNIT_BLOCK" val="0"/>
  <p:tag name="KSO_WM_UNIT_DEC_AREA_ID" val="cde8563f34f84e2db10499c3bbc090cc"/>
  <p:tag name="KSO_WM_UNIT_HIGHLIGHT" val="0"/>
  <p:tag name="KSO_WM_UNIT_COMPATIBLE" val="0"/>
  <p:tag name="KSO_WM_UNIT_DIAGRAM_ISNUMVISUAL" val="0"/>
  <p:tag name="KSO_WM_UNIT_DIAGRAM_ISREFERUNIT" val="0"/>
  <p:tag name="KSO_WM_UNIT_ID" val="custom20227008_5*l_h_i*1_3_1"/>
  <p:tag name="KSO_WM_TEMPLATE_CATEGORY" val="custom"/>
  <p:tag name="KSO_WM_TEMPLATE_INDEX" val="2022700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</p:tagLst>
</file>

<file path=ppt/tags/tag295.xml><?xml version="1.0" encoding="utf-8"?>
<p:tagLst xmlns:p="http://schemas.openxmlformats.org/presentationml/2006/main">
  <p:tag name="KSO_WM_UNIT_BLOCK" val="0"/>
  <p:tag name="KSO_WM_UNIT_DEC_AREA_ID" val="9e8fa2e59e64426c9c856c6920e45cd9"/>
  <p:tag name="KSO_WM_UNIT_HIGHLIGHT" val="0"/>
  <p:tag name="KSO_WM_UNIT_COMPATIBLE" val="0"/>
  <p:tag name="KSO_WM_UNIT_DIAGRAM_ISNUMVISUAL" val="0"/>
  <p:tag name="KSO_WM_UNIT_DIAGRAM_ISREFERUNIT" val="0"/>
  <p:tag name="KSO_WM_UNIT_ID" val="custom20227008_5*l_h_a*1_3_1"/>
  <p:tag name="KSO_WM_TEMPLATE_CATEGORY" val="custom"/>
  <p:tag name="KSO_WM_TEMPLATE_INDEX" val="2022700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l1-1"/>
  <p:tag name="KSO_WM_UNIT_TYPE" val="l_h_a"/>
  <p:tag name="KSO_WM_UNIT_INDEX" val="1_3_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VALUE" val="7"/>
  <p:tag name="KSO_WM_UNIT_USESOURCEFORMAT_APPLY" val="1"/>
</p:tagLst>
</file>

<file path=ppt/tags/tag296.xml><?xml version="1.0" encoding="utf-8"?>
<p:tagLst xmlns:p="http://schemas.openxmlformats.org/presentationml/2006/main">
  <p:tag name="KSO_WM_UNIT_BLOCK" val="0"/>
  <p:tag name="KSO_WM_UNIT_DEC_AREA_ID" val="4e183624bc474036880023506d5d857a"/>
  <p:tag name="KSO_WM_UNIT_HIGHLIGHT" val="0"/>
  <p:tag name="KSO_WM_UNIT_COMPATIBLE" val="0"/>
  <p:tag name="KSO_WM_UNIT_DIAGRAM_ISNUMVISUAL" val="0"/>
  <p:tag name="KSO_WM_UNIT_DIAGRAM_ISREFERUNIT" val="0"/>
  <p:tag name="KSO_WM_UNIT_ID" val="custom20227008_5*l_h_i*1_4_1"/>
  <p:tag name="KSO_WM_TEMPLATE_CATEGORY" val="custom"/>
  <p:tag name="KSO_WM_TEMPLATE_INDEX" val="2022700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4_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</p:tagLst>
</file>

<file path=ppt/tags/tag297.xml><?xml version="1.0" encoding="utf-8"?>
<p:tagLst xmlns:p="http://schemas.openxmlformats.org/presentationml/2006/main">
  <p:tag name="KSO_WM_UNIT_BLOCK" val="0"/>
  <p:tag name="KSO_WM_UNIT_DEC_AREA_ID" val="3868d69e73484ff2b16696fd9e78a735"/>
  <p:tag name="KSO_WM_UNIT_HIGHLIGHT" val="0"/>
  <p:tag name="KSO_WM_UNIT_COMPATIBLE" val="0"/>
  <p:tag name="KSO_WM_UNIT_DIAGRAM_ISNUMVISUAL" val="0"/>
  <p:tag name="KSO_WM_UNIT_DIAGRAM_ISREFERUNIT" val="0"/>
  <p:tag name="KSO_WM_UNIT_ID" val="custom20227008_5*l_h_a*1_4_1"/>
  <p:tag name="KSO_WM_TEMPLATE_CATEGORY" val="custom"/>
  <p:tag name="KSO_WM_TEMPLATE_INDEX" val="2022700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l1-1"/>
  <p:tag name="KSO_WM_UNIT_TYPE" val="l_h_a"/>
  <p:tag name="KSO_WM_UNIT_INDEX" val="1_4_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VALUE" val="7"/>
  <p:tag name="KSO_WM_UNIT_USESOURCEFORMAT_APPLY" val="1"/>
</p:tagLst>
</file>

<file path=ppt/tags/tag298.xml><?xml version="1.0" encoding="utf-8"?>
<p:tagLst xmlns:p="http://schemas.openxmlformats.org/presentationml/2006/main">
  <p:tag name="KSO_WM_UNIT_BLOCK" val="0"/>
  <p:tag name="KSO_WM_UNIT_DEC_AREA_ID" val="10243b48a5564bbab898fad78d5de6ab"/>
  <p:tag name="KSO_WM_UNIT_HIGHLIGHT" val="0"/>
  <p:tag name="KSO_WM_UNIT_COMPATIBLE" val="0"/>
  <p:tag name="KSO_WM_UNIT_DIAGRAM_ISNUMVISUAL" val="0"/>
  <p:tag name="KSO_WM_UNIT_DIAGRAM_ISREFERUNIT" val="0"/>
  <p:tag name="KSO_WM_UNIT_ID" val="custom20227008_5*l_h_i*1_5_1"/>
  <p:tag name="KSO_WM_TEMPLATE_CATEGORY" val="custom"/>
  <p:tag name="KSO_WM_TEMPLATE_INDEX" val="20227008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5_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</p:tagLst>
</file>

<file path=ppt/tags/tag299.xml><?xml version="1.0" encoding="utf-8"?>
<p:tagLst xmlns:p="http://schemas.openxmlformats.org/presentationml/2006/main">
  <p:tag name="KSO_WM_UNIT_BLOCK" val="0"/>
  <p:tag name="KSO_WM_UNIT_DEC_AREA_ID" val="a48db71407a64fa7af6a79578e660e00"/>
  <p:tag name="KSO_WM_UNIT_HIGHLIGHT" val="0"/>
  <p:tag name="KSO_WM_UNIT_COMPATIBLE" val="0"/>
  <p:tag name="KSO_WM_UNIT_DIAGRAM_ISNUMVISUAL" val="0"/>
  <p:tag name="KSO_WM_UNIT_DIAGRAM_ISREFERUNIT" val="0"/>
  <p:tag name="KSO_WM_UNIT_ID" val="custom20227008_5*l_h_a*1_5_1"/>
  <p:tag name="KSO_WM_TEMPLATE_CATEGORY" val="custom"/>
  <p:tag name="KSO_WM_TEMPLATE_INDEX" val="20227008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l1-1"/>
  <p:tag name="KSO_WM_UNIT_TYPE" val="l_h_a"/>
  <p:tag name="KSO_WM_UNIT_INDEX" val="1_5_1"/>
  <p:tag name="KSO_WM_CHIP_GROUPID" val="614433361e630cfd8f114031"/>
  <p:tag name="KSO_WM_CHIP_XID" val="614554031e630cfd8f1142ef"/>
  <p:tag name="KSO_WM_CHIP_FILLAREA_FILL_RULE" val="{&quot;fill_align&quot;:&quot;lm&quot;,&quot;fill_mode&quot;:&quot;fix&quot;,&quot;sacle_strategy&quot;:&quot;stretch&quot;}"/>
  <p:tag name="KSO_WM_ASSEMBLE_CHIP_INDEX" val="8784e99ed246453dac004db2a87f8b71"/>
  <p:tag name="KSO_WM_UNIT_TEXT_FILL_FORE_SCHEMECOLOR_INDEX_BRIGHTNESS" val="0.15"/>
  <p:tag name="KSO_WM_UNIT_TEXT_FILL_FORE_SCHEMECOLOR_INDEX" val="13"/>
  <p:tag name="KSO_WM_UNIT_TEXT_FILL_TYPE" val="1"/>
  <p:tag name="KSO_WM_UNIT_VALUE" val="7"/>
  <p:tag name="KSO_WM_UNIT_USESOURCEFORMAT_APPLY" val="1"/>
</p:tagLst>
</file>

<file path=ppt/tags/tag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0.xml><?xml version="1.0" encoding="utf-8"?>
<p:tagLst xmlns:p="http://schemas.openxmlformats.org/presentationml/2006/main">
  <p:tag name="KSO_WM_SLIDE_ID" val="custom20227008_5"/>
  <p:tag name="KSO_WM_TEMPLATE_SUBCATEGORY" val="21"/>
  <p:tag name="KSO_WM_TEMPLATE_MASTER_TYPE" val="1"/>
  <p:tag name="KSO_WM_TEMPLATE_COLOR_TYPE" val="1"/>
  <p:tag name="KSO_WM_SLIDE_ITEM_CNT" val="5"/>
  <p:tag name="KSO_WM_SLIDE_INDEX" val="5"/>
  <p:tag name="KSO_WM_TAG_VERSION" val="1.0"/>
  <p:tag name="KSO_WM_BEAUTIFY_FLAG" val="#wm#"/>
  <p:tag name="KSO_WM_TEMPLATE_CATEGORY" val="custom"/>
  <p:tag name="KSO_WM_TEMPLATE_INDEX" val="20227008"/>
  <p:tag name="KSO_WM_SLIDE_LAYOUT" val="a_b_l"/>
  <p:tag name="KSO_WM_SLIDE_LAYOUT_CNT" val="1_1_1"/>
  <p:tag name="KSO_WM_CHIP_INFOS" val="{&quot;type&quot;:0,&quot;layout_type&quot;:&quot;1_NF_RC_6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157e18adb49c6c1f3d67"/>
  <p:tag name="KSO_WM_CHIP_FILLPROP" val="[[{&quot;text_align&quot;:&quot;lm&quot;,&quot;text_direction&quot;:&quot;horizontal&quot;,&quot;support_big_font&quot;:false,&quot;picture_toward&quot;:0,&quot;picture_dockside&quot;:[],&quot;fill_id&quot;:&quot;f7810b45220947c2a9c6c58f2645eb9a&quot;,&quot;fill_align&quot;:&quot;lm&quot;,&quot;chip_types&quot;:[&quot;diagram&quot;]}]]"/>
  <p:tag name="KSO_WM_CHIP_DECFILLPROP" val="[]"/>
  <p:tag name="KSO_WM_SPECIAL_SOURCE" val="bdnull"/>
  <p:tag name="KSO_WM_CHIP_GROUPID" val="6193157e18adb49c6c1f3d69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311b62ba35593066d0b330e"/>
  <p:tag name="KSO_WM_TEMPLATE_ASSEMBLE_GROUPID" val="6302f4aaa35593066dcaa24d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7fac42-91d3-4c8d-9c3d-3b65b408464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5d56d44-5b47-0cc6-9c3d-3b65d69442f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03.xml><?xml version="1.0" encoding="utf-8"?>
<p:tagLst xmlns:p="http://schemas.openxmlformats.org/presentationml/2006/main">
  <p:tag name="KSO_WM_UNIT_SUBTYPE" val="a"/>
  <p:tag name="KSO_WM_UNIT_PRESET_TEXT" val="单击此处输入你需要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9264_2*l_h_f*1_1_1"/>
  <p:tag name="KSO_WM_TEMPLATE_CATEGORY" val="diagram"/>
  <p:tag name="KSO_WM_TEMPLATE_INDEX" val="20219264"/>
  <p:tag name="KSO_WM_UNIT_LAYERLEVEL" val="1_1_1"/>
  <p:tag name="KSO_WM_TAG_VERSION" val="1.0"/>
  <p:tag name="KSO_WM_BEAUTIFY_FLAG" val=""/>
  <p:tag name="KSO_WM_CHIP_GROUPID" val="60b9e0bc65103b6cf1b28601"/>
  <p:tag name="KSO_WM_CHIP_XID" val="60b9e0bc65103b6cf1b28602"/>
  <p:tag name="KSO_WM_ASSEMBLE_CHIP_INDEX" val="d5690d11d68746f98d36cfefb6232dd2"/>
  <p:tag name="KSO_WM_UNIT_VALUE" val="77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19264_2*l_h_a*1_1_1"/>
  <p:tag name="KSO_WM_TEMPLATE_CATEGORY" val="diagram"/>
  <p:tag name="KSO_WM_TEMPLATE_INDEX" val="20219264"/>
  <p:tag name="KSO_WM_UNIT_LAYERLEVEL" val="1_1_1"/>
  <p:tag name="KSO_WM_TAG_VERSION" val="1.0"/>
  <p:tag name="KSO_WM_BEAUTIFY_FLAG" val=""/>
  <p:tag name="KSO_WM_CHIP_GROUPID" val="60b9e0bc65103b6cf1b28601"/>
  <p:tag name="KSO_WM_CHIP_XID" val="60b9e0bc65103b6cf1b28602"/>
  <p:tag name="KSO_WM_ASSEMBLE_CHIP_INDEX" val="d5690d11d68746f98d36cfefb6232dd2"/>
  <p:tag name="KSO_WM_UNIT_VALUE" val="8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9264_2*l_h_i*1_1_1"/>
  <p:tag name="KSO_WM_TEMPLATE_CATEGORY" val="diagram"/>
  <p:tag name="KSO_WM_TEMPLATE_INDEX" val="20219264"/>
  <p:tag name="KSO_WM_UNIT_LAYERLEVEL" val="1_1_1"/>
  <p:tag name="KSO_WM_TAG_VERSION" val="1.0"/>
  <p:tag name="KSO_WM_BEAUTIFY_FLAG" val=""/>
  <p:tag name="KSO_WM_CHIP_GROUPID" val="60b9e0bc65103b6cf1b28601"/>
  <p:tag name="KSO_WM_CHIP_XID" val="60b9e0bc65103b6cf1b28602"/>
  <p:tag name="KSO_WM_ASSEMBLE_CHIP_INDEX" val="d5690d11d68746f98d36cfefb6232dd2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06.xml><?xml version="1.0" encoding="utf-8"?>
<p:tagLst xmlns:p="http://schemas.openxmlformats.org/presentationml/2006/main">
  <p:tag name="KSO_WM_UNIT_SUBTYPE" val="a"/>
  <p:tag name="KSO_WM_UNIT_PRESET_TEXT" val="单击此处输入你需要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9264_2*l_h_f*1_2_1"/>
  <p:tag name="KSO_WM_TEMPLATE_CATEGORY" val="diagram"/>
  <p:tag name="KSO_WM_TEMPLATE_INDEX" val="20219264"/>
  <p:tag name="KSO_WM_UNIT_LAYERLEVEL" val="1_1_1"/>
  <p:tag name="KSO_WM_TAG_VERSION" val="1.0"/>
  <p:tag name="KSO_WM_BEAUTIFY_FLAG" val=""/>
  <p:tag name="KSO_WM_CHIP_GROUPID" val="60b9e0bc65103b6cf1b28601"/>
  <p:tag name="KSO_WM_CHIP_XID" val="60b9e0bc65103b6cf1b28602"/>
  <p:tag name="KSO_WM_ASSEMBLE_CHIP_INDEX" val="d5690d11d68746f98d36cfefb6232dd2"/>
  <p:tag name="KSO_WM_UNIT_VALUE" val="77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0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19264_2*l_h_a*1_2_1"/>
  <p:tag name="KSO_WM_TEMPLATE_CATEGORY" val="diagram"/>
  <p:tag name="KSO_WM_TEMPLATE_INDEX" val="20219264"/>
  <p:tag name="KSO_WM_UNIT_LAYERLEVEL" val="1_1_1"/>
  <p:tag name="KSO_WM_TAG_VERSION" val="1.0"/>
  <p:tag name="KSO_WM_BEAUTIFY_FLAG" val=""/>
  <p:tag name="KSO_WM_CHIP_GROUPID" val="60b9e0bc65103b6cf1b28601"/>
  <p:tag name="KSO_WM_CHIP_XID" val="60b9e0bc65103b6cf1b28602"/>
  <p:tag name="KSO_WM_ASSEMBLE_CHIP_INDEX" val="d5690d11d68746f98d36cfefb6232dd2"/>
  <p:tag name="KSO_WM_UNIT_VALUE" val="8"/>
  <p:tag name="KSO_WM_UNIT_TEXT_FILL_FORE_SCHEMECOLOR_INDEX_BRIGHTNESS" val="0"/>
  <p:tag name="KSO_WM_UNIT_TEXT_FILL_FORE_SCHEMECOLOR_INDEX" val="7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9264_2*l_h_i*1_2_1"/>
  <p:tag name="KSO_WM_TEMPLATE_CATEGORY" val="diagram"/>
  <p:tag name="KSO_WM_TEMPLATE_INDEX" val="20219264"/>
  <p:tag name="KSO_WM_UNIT_LAYERLEVEL" val="1_1_1"/>
  <p:tag name="KSO_WM_TAG_VERSION" val="1.0"/>
  <p:tag name="KSO_WM_BEAUTIFY_FLAG" val=""/>
  <p:tag name="KSO_WM_CHIP_GROUPID" val="60b9e0bc65103b6cf1b28601"/>
  <p:tag name="KSO_WM_CHIP_XID" val="60b9e0bc65103b6cf1b28602"/>
  <p:tag name="KSO_WM_ASSEMBLE_CHIP_INDEX" val="d5690d11d68746f98d36cfefb6232dd2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09.xml><?xml version="1.0" encoding="utf-8"?>
<p:tagLst xmlns:p="http://schemas.openxmlformats.org/presentationml/2006/main">
  <p:tag name="KSO_WM_UNIT_SUBTYPE" val="a"/>
  <p:tag name="KSO_WM_UNIT_PRESET_TEXT" val="单击此处输入你需要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9264_2*l_h_f*1_3_1"/>
  <p:tag name="KSO_WM_TEMPLATE_CATEGORY" val="diagram"/>
  <p:tag name="KSO_WM_TEMPLATE_INDEX" val="20219264"/>
  <p:tag name="KSO_WM_UNIT_LAYERLEVEL" val="1_1_1"/>
  <p:tag name="KSO_WM_TAG_VERSION" val="1.0"/>
  <p:tag name="KSO_WM_BEAUTIFY_FLAG" val=""/>
  <p:tag name="KSO_WM_CHIP_GROUPID" val="60b9e0bc65103b6cf1b28601"/>
  <p:tag name="KSO_WM_CHIP_XID" val="60b9e0bc65103b6cf1b28602"/>
  <p:tag name="KSO_WM_ASSEMBLE_CHIP_INDEX" val="d5690d11d68746f98d36cfefb6232dd2"/>
  <p:tag name="KSO_WM_UNIT_VALUE" val="77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19264_2*l_h_a*1_3_1"/>
  <p:tag name="KSO_WM_TEMPLATE_CATEGORY" val="diagram"/>
  <p:tag name="KSO_WM_TEMPLATE_INDEX" val="20219264"/>
  <p:tag name="KSO_WM_UNIT_LAYERLEVEL" val="1_1_1"/>
  <p:tag name="KSO_WM_TAG_VERSION" val="1.0"/>
  <p:tag name="KSO_WM_BEAUTIFY_FLAG" val=""/>
  <p:tag name="KSO_WM_CHIP_GROUPID" val="60b9e0bc65103b6cf1b28601"/>
  <p:tag name="KSO_WM_CHIP_XID" val="60b9e0bc65103b6cf1b28602"/>
  <p:tag name="KSO_WM_ASSEMBLE_CHIP_INDEX" val="d5690d11d68746f98d36cfefb6232dd2"/>
  <p:tag name="KSO_WM_UNIT_VALUE" val="8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9264_2*l_h_i*1_3_1"/>
  <p:tag name="KSO_WM_TEMPLATE_CATEGORY" val="diagram"/>
  <p:tag name="KSO_WM_TEMPLATE_INDEX" val="20219264"/>
  <p:tag name="KSO_WM_UNIT_LAYERLEVEL" val="1_1_1"/>
  <p:tag name="KSO_WM_TAG_VERSION" val="1.0"/>
  <p:tag name="KSO_WM_BEAUTIFY_FLAG" val=""/>
  <p:tag name="KSO_WM_CHIP_GROUPID" val="60b9e0bc65103b6cf1b28601"/>
  <p:tag name="KSO_WM_CHIP_XID" val="60b9e0bc65103b6cf1b28602"/>
  <p:tag name="KSO_WM_ASSEMBLE_CHIP_INDEX" val="d5690d11d68746f98d36cfefb6232dd2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12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7fac42-91d3-4c8d-9c3d-3b65b408464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5d56d44-5b47-0cc6-9c3d-3b65d69442f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7fac42-91d3-4c8d-9c3d-3b65b408464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5d56d44-5b47-0cc6-9c3d-3b65d69442f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18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7fac42-91d3-4c8d-9c3d-3b65b408464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5d56d44-5b47-0cc6-9c3d-3b65d69442f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21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7fac42-91d3-4c8d-9c3d-3b65b408464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8dfd014a8bf248a0be4d816929662f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d588bba821f40a0a465c8b6331b5102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9*i*1"/>
  <p:tag name="KSO_WM_BEAUTIFY_FLAG" val="#wm#"/>
  <p:tag name="KSO_WM_TAG_VERSION" val="1.0"/>
  <p:tag name="KSO_WM_CHIP_GROUPID" val="6302f4aaa35593066dcaa24d"/>
  <p:tag name="KSO_WM_CHIP_XID" val="6302f507a35593066dcaa443"/>
  <p:tag name="KSO_WM_UNIT_DEC_AREA_ID" val="ae651fb9576441c4b7f652f8d776e7d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a2ef6ff6247453c804b142dab334cbb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89fbfc4175a544fe8b866722bc0c5202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32f9e96d6db4ca381a71e405260e84a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7fac42-91d3-4c8d-9c3d-3b65b408464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5d56d44-5b47-0cc6-9c3d-3b65d69442f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8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7fac42-91d3-4c8d-9c3d-3b65b408464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5d56d44-5b47-0cc6-9c3d-3b65d69442f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88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7fac42-91d3-4c8d-9c3d-3b65b408464b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5d56d44-5b47-0cc6-9c3d-3b65d69442ff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91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5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</p:tagLst>
</file>

<file path=ppt/tags/tag393.xml><?xml version="1.0" encoding="utf-8"?>
<p:tagLst xmlns:p="http://schemas.openxmlformats.org/presentationml/2006/main">
  <p:tag name="KSO_WM_SLIDE_ID" val="custom20206915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6915"/>
  <p:tag name="KSO_WM_SLIDE_TYPE" val="endPage"/>
  <p:tag name="KSO_WM_SLIDE_SUBTYPE" val="pureTxt"/>
  <p:tag name="KSO_WM_SLIDE_LAYOUT" val="a"/>
  <p:tag name="KSO_WM_SLIDE_LAYOUT_CNT" val="1"/>
  <p:tag name="KSO_WM_SPECIAL_SOURCE" val="bdnull"/>
</p:tagLst>
</file>

<file path=ppt/tags/tag394.xml><?xml version="1.0" encoding="utf-8"?>
<p:tagLst xmlns:p="http://schemas.openxmlformats.org/presentationml/2006/main">
  <p:tag name="commondata" val="eyJoZGlkIjoiZGQ1MmVjYTQ0OTM3N2Q5MjVjMjlkM2EyNTRiMzkwZDEifQ=="/>
</p:tagLst>
</file>

<file path=ppt/tags/tag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7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16*i*1"/>
  <p:tag name="KSO_WM_BEAUTIFY_FLAG" val="#wm#"/>
  <p:tag name="KSO_WM_TAG_VERSION" val="1.0"/>
  <p:tag name="KSO_WM_CHIP_GROUPID" val="6302f4aaa35593066dcaa24d"/>
  <p:tag name="KSO_WM_CHIP_XID" val="6302f507a35593066dcaa43d"/>
  <p:tag name="KSO_WM_UNIT_DEC_AREA_ID" val="55eafdd5b7a44c21b57a0165e17d98a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116c7943e6c4e22a46b9252c9600975"/>
</p:tagLst>
</file>

<file path=ppt/tags/tag48.xml><?xml version="1.0" encoding="utf-8"?>
<p:tagLst xmlns:p="http://schemas.openxmlformats.org/presentationml/2006/main">
  <p:tag name="KSO_WM_UNIT_SUBTYPE" val="r"/>
  <p:tag name="KSO_WM_TEMPLATE_CATEGORY" val="chip"/>
  <p:tag name="KSO_WM_TEMPLATE_INDEX" val="20227008"/>
  <p:tag name="KSO_WM_UNIT_TYPE" val="i"/>
  <p:tag name="KSO_WM_UNIT_INDEX" val="1"/>
  <p:tag name="KSO_WM_UNIT_ID" val="chip20227008_17*i*1"/>
  <p:tag name="KSO_WM_BEAUTIFY_FLAG" val="#wm#"/>
  <p:tag name="KSO_WM_TAG_VERSION" val="1.0"/>
  <p:tag name="KSO_WM_CHIP_GROUPID" val="6302f4aaa35593066dcaa24d"/>
  <p:tag name="KSO_WM_CHIP_XID" val="6302f507a35593066dcaa43c"/>
  <p:tag name="KSO_WM_UNIT_DEC_AREA_ID" val="39ad9aea41c140eea7f2f78bb76de17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9d46f94db8549018272f1044343a5c4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6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8dfd014a8bf248a0be4d816929662f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d588bba821f40a0a465c8b6331b5102"/>
</p:tagLst>
</file>

<file path=ppt/tags/tag57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9*i*1"/>
  <p:tag name="KSO_WM_BEAUTIFY_FLAG" val="#wm#"/>
  <p:tag name="KSO_WM_TAG_VERSION" val="1.0"/>
  <p:tag name="KSO_WM_CHIP_GROUPID" val="6302f4aaa35593066dcaa24d"/>
  <p:tag name="KSO_WM_CHIP_XID" val="6302f507a35593066dcaa443"/>
  <p:tag name="KSO_WM_UNIT_DEC_AREA_ID" val="ae651fb9576441c4b7f652f8d776e7d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a2ef6ff6247453c804b142dab334cbb"/>
</p:tagLst>
</file>

<file path=ppt/tags/tag58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89fbfc4175a544fe8b866722bc0c5202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32f9e96d6db4ca381a71e405260e84a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008_1*f*1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713ffa0fb63f45fea06e441bdc955617"/>
  <p:tag name="KSO_WM_CHIP_GROUPID" val="619de5d456c5b5f57912a6a4"/>
  <p:tag name="KSO_WM_CHIP_XID" val="619de5d456c5b5f57912a6a1"/>
  <p:tag name="KSO_WM_CHIP_FILLAREA_FILL_RULE" val="{&quot;fill_align&quot;:&quot;rb&quot;,&quot;fill_mode&quot;:&quot;adaptive&quot;,&quot;sacle_strategy&quot;:&quot;smart&quot;}"/>
  <p:tag name="KSO_WM_ASSEMBLE_CHIP_INDEX" val="ea3b4c8c88e54c34812e05c969d99773"/>
  <p:tag name="KSO_WM_UNIT_TEXT_FILL_FORE_SCHEMECOLOR_INDEX_BRIGHTNESS" val="0.15"/>
  <p:tag name="KSO_WM_UNIT_TEXT_FILL_FORE_SCHEMECOLOR_INDEX" val="13"/>
  <p:tag name="KSO_WM_UNIT_TEXT_FILL_TYPE" val="1"/>
  <p:tag name="KSO_WM_TEMPLATE_ASSEMBLE_XID" val="6311b62da35593066d0b33ed"/>
  <p:tag name="KSO_WM_TEMPLATE_ASSEMBLE_GROUPID" val="6302f4aaa35593066dcaa24d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5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8dfd014a8bf248a0be4d816929662f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d588bba821f40a0a465c8b6331b5102"/>
</p:tagLst>
</file>

<file path=ppt/tags/tag66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9*i*1"/>
  <p:tag name="KSO_WM_BEAUTIFY_FLAG" val="#wm#"/>
  <p:tag name="KSO_WM_TAG_VERSION" val="1.0"/>
  <p:tag name="KSO_WM_CHIP_GROUPID" val="6302f4aaa35593066dcaa24d"/>
  <p:tag name="KSO_WM_CHIP_XID" val="6302f507a35593066dcaa443"/>
  <p:tag name="KSO_WM_UNIT_DEC_AREA_ID" val="ae651fb9576441c4b7f652f8d776e7d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a2ef6ff6247453c804b142dab334cbb"/>
</p:tagLst>
</file>

<file path=ppt/tags/tag67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89fbfc4175a544fe8b866722bc0c5202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32f9e96d6db4ca381a71e405260e84a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7008_1*f*2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UNIT_DEFAULT_FONT" val="40;44;2"/>
  <p:tag name="KSO_WM_UNIT_BLOCK" val="0"/>
  <p:tag name="KSO_WM_UNIT_SM_LIMIT_TYPE" val="2"/>
  <p:tag name="KSO_WM_UNIT_DEC_AREA_ID" val="3f4383ef03ea4f3fb70ddbb7f91312a4"/>
  <p:tag name="KSO_WM_UNIT_DECORATE_INFO" val="{&quot;DecorateInfoH&quot;:{&quot;IsAbs&quot;:false},&quot;DecorateInfoW&quot;:{&quot;IsAbs&quot;:false},&quot;DecorateInfoX&quot;:{&quot;IsAbs&quot;:false,&quot;Pos&quot;:0},&quot;DecorateInfoY&quot;:{&quot;IsAbs&quot;:false,&quot;Pos&quot;:2},&quot;ReferentInfo&quot;:{&quot;Id&quot;:&quot;9f50c62aa77340589b2e66a494525382&quot;,&quot;X&quot;:{&quot;Pos&quot;:0},&quot;Y&quot;:{&quot;Pos&quot;:0}},&quot;whChangeMode&quot;:0}"/>
  <p:tag name="KSO_WM_CHIP_GROUPID" val="619de5d456c5b5f57912a6a4"/>
  <p:tag name="KSO_WM_CHIP_XID" val="619de5d456c5b5f57912a6a1"/>
  <p:tag name="KSO_WM_CHIP_FILLAREA_FILL_RULE" val="{&quot;fill_align&quot;:&quot;rb&quot;,&quot;fill_mode&quot;:&quot;adaptive&quot;,&quot;sacle_strategy&quot;:&quot;smart&quot;}"/>
  <p:tag name="KSO_WM_ASSEMBLE_CHIP_INDEX" val="ea3b4c8c88e54c34812e05c969d99773"/>
  <p:tag name="KSO_WM_UNIT_TEXT_FILL_FORE_SCHEMECOLOR_INDEX_BRIGHTNESS" val="0.15"/>
  <p:tag name="KSO_WM_UNIT_TEXT_FILL_FORE_SCHEMECOLOR_INDEX" val="13"/>
  <p:tag name="KSO_WM_UNIT_TEXT_FILL_TYPE" val="1"/>
  <p:tag name="KSO_WM_TEMPLATE_ASSEMBLE_XID" val="6311b62da35593066d0b33ed"/>
  <p:tag name="KSO_WM_TEMPLATE_ASSEMBLE_GROUPID" val="6302f4aaa35593066dcaa24d"/>
</p:tagLst>
</file>

<file path=ppt/tags/tag7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3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8dfd014a8bf248a0be4d816929662f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d588bba821f40a0a465c8b6331b5102"/>
</p:tagLst>
</file>

<file path=ppt/tags/tag74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9*i*1"/>
  <p:tag name="KSO_WM_BEAUTIFY_FLAG" val="#wm#"/>
  <p:tag name="KSO_WM_TAG_VERSION" val="1.0"/>
  <p:tag name="KSO_WM_CHIP_GROUPID" val="6302f4aaa35593066dcaa24d"/>
  <p:tag name="KSO_WM_CHIP_XID" val="6302f507a35593066dcaa443"/>
  <p:tag name="KSO_WM_UNIT_DEC_AREA_ID" val="ae651fb9576441c4b7f652f8d776e7d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a2ef6ff6247453c804b142dab334cbb"/>
</p:tagLst>
</file>

<file path=ppt/tags/tag75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89fbfc4175a544fe8b866722bc0c5202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32f9e96d6db4ca381a71e405260e84a"/>
</p:tagLst>
</file>

<file path=ppt/tags/tag7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商务企业培训通用模版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008_1*a*1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UNIT_DEFAULT_FONT" val="72;74;2"/>
  <p:tag name="KSO_WM_UNIT_BLOCK" val="0"/>
  <p:tag name="KSO_WM_UNIT_DEC_AREA_ID" val="9f50c62aa77340589b2e66a494525382"/>
  <p:tag name="KSO_WM_CHIP_GROUPID" val="619de5d456c5b5f57912a6a4"/>
  <p:tag name="KSO_WM_CHIP_XID" val="619de5d456c5b5f57912a6a1"/>
  <p:tag name="KSO_WM_CHIP_FILLAREA_FILL_RULE" val="{&quot;fill_align&quot;:&quot;rb&quot;,&quot;fill_mode&quot;:&quot;adaptive&quot;,&quot;sacle_strategy&quot;:&quot;smart&quot;}"/>
  <p:tag name="KSO_WM_ASSEMBLE_CHIP_INDEX" val="ea3b4c8c88e54c34812e05c969d99773"/>
  <p:tag name="KSO_WM_UNIT_TEXT_FILL_FORE_SCHEMECOLOR_INDEX_BRIGHTNESS" val="0.15"/>
  <p:tag name="KSO_WM_UNIT_TEXT_FILL_FORE_SCHEMECOLOR_INDEX" val="13"/>
  <p:tag name="KSO_WM_UNIT_TEXT_FILL_TYPE" val="1"/>
  <p:tag name="KSO_WM_TEMPLATE_ASSEMBLE_XID" val="6311b62da35593066d0b33ed"/>
  <p:tag name="KSO_WM_TEMPLATE_ASSEMBLE_GROUPID" val="6302f4aaa35593066dcaa24d"/>
</p:tagLst>
</file>

<file path=ppt/tags/tag80.xml><?xml version="1.0" encoding="utf-8"?>
<p:tagLst xmlns:p="http://schemas.openxmlformats.org/presentationml/2006/main">
  <p:tag name="KSO_WM_UNIT_SUBTYPE" val="r"/>
  <p:tag name="KSO_WM_TEMPLATE_CATEGORY" val="chip"/>
  <p:tag name="KSO_WM_TEMPLATE_INDEX" val="20227008"/>
  <p:tag name="KSO_WM_UNIT_TYPE" val="i"/>
  <p:tag name="KSO_WM_UNIT_INDEX" val="1"/>
  <p:tag name="KSO_WM_UNIT_ID" val="chip20227008_2*i*1"/>
  <p:tag name="KSO_WM_BEAUTIFY_FLAG" val="#wm#"/>
  <p:tag name="KSO_WM_TAG_VERSION" val="1.0"/>
  <p:tag name="KSO_WM_CHIP_GROUPID" val="6302f4aaa35593066dcaa24d"/>
  <p:tag name="KSO_WM_CHIP_XID" val="6302f507a35593066dcaa43f"/>
  <p:tag name="KSO_WM_UNIT_DEC_AREA_ID" val="b8e7735f36594badad7a99b362c677c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d1bfc9fc1fd47bd929b3f0b0660af5d"/>
</p:tagLst>
</file>

<file path=ppt/tags/tag81.xml><?xml version="1.0" encoding="utf-8"?>
<p:tagLst xmlns:p="http://schemas.openxmlformats.org/presentationml/2006/main">
  <p:tag name="KSO_WM_UNIT_SUBTYPE" val="w"/>
  <p:tag name="KSO_WM_TEMPLATE_CATEGORY" val="chip"/>
  <p:tag name="KSO_WM_TEMPLATE_INDEX" val="20227008"/>
  <p:tag name="KSO_WM_UNIT_TYPE" val="i"/>
  <p:tag name="KSO_WM_UNIT_INDEX" val="1"/>
  <p:tag name="KSO_WM_UNIT_ID" val="chip20227008_3*i*1"/>
  <p:tag name="KSO_WM_BEAUTIFY_FLAG" val="#wm#"/>
  <p:tag name="KSO_WM_TAG_VERSION" val="1.0"/>
  <p:tag name="KSO_WM_CHIP_GROUPID" val="6302f4aaa35593066dcaa24d"/>
  <p:tag name="KSO_WM_CHIP_XID" val="6302f507a35593066dcaa43e"/>
  <p:tag name="KSO_WM_UNIT_DEC_AREA_ID" val="27b988b23be6467d9c89231863a0375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cc7f90e415346a88025de23b81941ca"/>
</p:tagLst>
</file>

<file path=ppt/tags/tag8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5.xml><?xml version="1.0" encoding="utf-8"?>
<p:tagLst xmlns:p="http://schemas.openxmlformats.org/presentationml/2006/main">
  <p:tag name="KSO_WM_UNIT_DEFAULT_FONT" val="54;60;2"/>
  <p:tag name="KSO_WM_UNIT_BLOCK" val="0"/>
  <p:tag name="KSO_WM_UNIT_DEC_AREA_ID" val="6cc2dc5f1354430d94e21fbbd3f638ec"/>
  <p:tag name="KSO_WM_UNIT_ISCONTENTSTITLE" val="0"/>
  <p:tag name="KSO_WM_UNIT_ISNUMDGMTITLE" val="0"/>
  <p:tag name="KSO_WM_UNIT_PRESET_TEXT" val="感谢各位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7008_1*a*1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CHIP_GROUPID" val="624cfd3c8c72ca61f790a280"/>
  <p:tag name="KSO_WM_CHIP_XID" val="624cfd3c8c72ca61f790a27f"/>
  <p:tag name="KSO_WM_CHIP_FILLAREA_FILL_RULE" val="{&quot;fill_align&quot;:&quot;cm&quot;,&quot;fill_mode&quot;:&quot;adaptive&quot;,&quot;sacle_strategy&quot;:&quot;smart&quot;}"/>
  <p:tag name="KSO_WM_ASSEMBLE_CHIP_INDEX" val="26197cebcac747b6a4b69df7381b12e8"/>
  <p:tag name="KSO_WM_UNIT_TEXT_FILL_FORE_SCHEMECOLOR_INDEX_BRIGHTNESS" val="0.15"/>
  <p:tag name="KSO_WM_UNIT_TEXT_FILL_FORE_SCHEMECOLOR_INDEX" val="13"/>
  <p:tag name="KSO_WM_UNIT_TEXT_FILL_TYPE" val="1"/>
  <p:tag name="KSO_WM_TEMPLATE_ASSEMBLE_XID" val="6311b62ca35593066d0b3385"/>
  <p:tag name="KSO_WM_TEMPLATE_ASSEMBLE_GROUPID" val="6302f4aaa35593066dcaa24d"/>
</p:tagLst>
</file>

<file path=ppt/tags/tag86.xml><?xml version="1.0" encoding="utf-8"?>
<p:tagLst xmlns:p="http://schemas.openxmlformats.org/presentationml/2006/main">
  <p:tag name="KSO_WM_UNIT_DEFAULT_FONT" val="14;16;2"/>
  <p:tag name="KSO_WM_UNIT_BLOCK" val="0"/>
  <p:tag name="KSO_WM_UNIT_DEC_AREA_ID" val="38cc50df4c3240218b2f9267bbfd9bac"/>
  <p:tag name="KSO_WM_UNIT_SUBTYPE" val="a"/>
  <p:tag name="KSO_WM_UNIT_PRESET_TEXT" val="单击添加文本内容简明扼要地阐述你的观点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7008_1*f*1"/>
  <p:tag name="KSO_WM_TEMPLATE_CATEGORY" val="custom"/>
  <p:tag name="KSO_WM_TEMPLATE_INDEX" val="20227008"/>
  <p:tag name="KSO_WM_UNIT_LAYERLEVEL" val="1"/>
  <p:tag name="KSO_WM_TAG_VERSION" val="1.0"/>
  <p:tag name="KSO_WM_BEAUTIFY_FLAG" val="#wm#"/>
  <p:tag name="KSO_WM_CHIP_GROUPID" val="624cfd3c8c72ca61f790a280"/>
  <p:tag name="KSO_WM_CHIP_XID" val="624cfd3c8c72ca61f790a27f"/>
  <p:tag name="KSO_WM_CHIP_FILLAREA_FILL_RULE" val="{&quot;fill_align&quot;:&quot;cm&quot;,&quot;fill_mode&quot;:&quot;adaptive&quot;,&quot;sacle_strategy&quot;:&quot;smart&quot;}"/>
  <p:tag name="KSO_WM_ASSEMBLE_CHIP_INDEX" val="26197cebcac747b6a4b69df7381b12e8"/>
  <p:tag name="KSO_WM_UNIT_TEXT_FILL_FORE_SCHEMECOLOR_INDEX_BRIGHTNESS" val="0.15"/>
  <p:tag name="KSO_WM_UNIT_TEXT_FILL_FORE_SCHEMECOLOR_INDEX" val="13"/>
  <p:tag name="KSO_WM_UNIT_TEXT_FILL_TYPE" val="1"/>
  <p:tag name="KSO_WM_TEMPLATE_ASSEMBLE_XID" val="6311b62ca35593066d0b3385"/>
  <p:tag name="KSO_WM_TEMPLATE_ASSEMBLE_GROUPID" val="6302f4aaa35593066dcaa24d"/>
</p:tagLst>
</file>

<file path=ppt/tags/tag87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8dfd014a8bf248a0be4d816929662f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d588bba821f40a0a465c8b6331b5102"/>
  <p:tag name="KSO_WM_SLIDE_BACKGROUND_TYPE" val="general"/>
  <p:tag name="WM_BEAUTIFY_SHAPE_IDENTITY" val="{4e49ef63-0b97-0596-2d3d-3b65dea56f16}"/>
</p:tagLst>
</file>

<file path=ppt/tags/tag88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9*i*1"/>
  <p:tag name="KSO_WM_BEAUTIFY_FLAG" val="#wm#"/>
  <p:tag name="KSO_WM_TAG_VERSION" val="1.0"/>
  <p:tag name="KSO_WM_CHIP_GROUPID" val="6302f4aaa35593066dcaa24d"/>
  <p:tag name="KSO_WM_CHIP_XID" val="6302f507a35593066dcaa443"/>
  <p:tag name="KSO_WM_UNIT_DEC_AREA_ID" val="ae651fb9576441c4b7f652f8d776e7df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a2ef6ff6247453c804b142dab334cbb"/>
  <p:tag name="KSO_WM_SLIDE_BACKGROUND_TYPE" val="general"/>
  <p:tag name="WM_BEAUTIFY_SHAPE_IDENTITY" val="{96ba0be3-c32e-6668-2d3d-3b654ab58aaa}"/>
</p:tagLst>
</file>

<file path=ppt/tags/tag89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89fbfc4175a544fe8b866722bc0c5202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32f9e96d6db4ca381a71e405260e84a"/>
  <p:tag name="KSO_WM_SLIDE_BACKGROUND_TYPE" val="general"/>
  <p:tag name="WM_BEAUTIFY_SHAPE_IDENTITY" val="{80febb5c-d229-1acd-2d3d-3b65776f4265}"/>
</p:tagLst>
</file>

<file path=ppt/tags/tag9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8dfd014a8bf248a0be4d816929662f1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d588bba821f40a0a465c8b6331b5102"/>
</p:tagLst>
</file>

<file path=ppt/tags/tag90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92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93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94.xml><?xml version="1.0" encoding="utf-8"?>
<p:tagLst xmlns:p="http://schemas.openxmlformats.org/presentationml/2006/main">
  <p:tag name="KSO_WM_UNIT_SUBTYPE" val="v"/>
  <p:tag name="KSO_WM_TEMPLATE_CATEGORY" val="chip"/>
  <p:tag name="KSO_WM_TEMPLATE_INDEX" val="20227008"/>
  <p:tag name="KSO_WM_UNIT_TYPE" val="i"/>
  <p:tag name="KSO_WM_UNIT_INDEX" val="1"/>
  <p:tag name="KSO_WM_UNIT_ID" val="chip20227008_8*i*1"/>
  <p:tag name="KSO_WM_BEAUTIFY_FLAG" val="#wm#"/>
  <p:tag name="KSO_WM_TAG_VERSION" val="1.0"/>
  <p:tag name="KSO_WM_CHIP_GROUPID" val="6302f4aaa35593066dcaa24d"/>
  <p:tag name="KSO_WM_CHIP_XID" val="6302f507a35593066dcaa445"/>
  <p:tag name="KSO_WM_UNIT_DEC_AREA_ID" val="14228ee66d404a0a8a6c4b7daa4f59f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dace406ee14b26969e12f9ef0a1612"/>
  <p:tag name="KSO_WM_SLIDE_BACKGROUND_TYPE" val="frame"/>
</p:tagLst>
</file>

<file path=ppt/tags/tag95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9*i*1"/>
  <p:tag name="KSO_WM_BEAUTIFY_FLAG" val="#wm#"/>
  <p:tag name="KSO_WM_TAG_VERSION" val="1.0"/>
  <p:tag name="KSO_WM_CHIP_GROUPID" val="6302f4aaa35593066dcaa24d"/>
  <p:tag name="KSO_WM_CHIP_XID" val="6302f507a35593066dcaa443"/>
  <p:tag name="KSO_WM_UNIT_DEC_AREA_ID" val="7df4685730744d7093982d6bd67e784e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b888d06a0ac44a88dfe42d7783e4e1f"/>
  <p:tag name="KSO_WM_SLIDE_BACKGROUND_TYPE" val="frame"/>
</p:tagLst>
</file>

<file path=ppt/tags/tag96.xml><?xml version="1.0" encoding="utf-8"?>
<p:tagLst xmlns:p="http://schemas.openxmlformats.org/presentationml/2006/main">
  <p:tag name="KSO_WM_UNIT_SUBTYPE" val="t"/>
  <p:tag name="KSO_WM_TEMPLATE_CATEGORY" val="chip"/>
  <p:tag name="KSO_WM_TEMPLATE_INDEX" val="20227008"/>
  <p:tag name="KSO_WM_UNIT_TYPE" val="i"/>
  <p:tag name="KSO_WM_UNIT_INDEX" val="1"/>
  <p:tag name="KSO_WM_UNIT_ID" val="chip20227008_10*i*1"/>
  <p:tag name="KSO_WM_BEAUTIFY_FLAG" val="#wm#"/>
  <p:tag name="KSO_WM_TAG_VERSION" val="1.0"/>
  <p:tag name="KSO_WM_CHIP_GROUPID" val="6302f4aaa35593066dcaa24d"/>
  <p:tag name="KSO_WM_CHIP_XID" val="6302f507a35593066dcaa444"/>
  <p:tag name="KSO_WM_UNIT_DEC_AREA_ID" val="5eea1e7cef4b4f36b75ac23a19cc0e34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b0c8a302efa4eeeaecbdf084fa66729"/>
  <p:tag name="KSO_WM_SLIDE_BACKGROUND_TYPE" val="frame"/>
</p:tagLst>
</file>

<file path=ppt/tags/tag9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98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7BC2FE"/>
      </a:dk2>
      <a:lt2>
        <a:srgbClr val="EEF5FF"/>
      </a:lt2>
      <a:accent1>
        <a:srgbClr val="4769E6"/>
      </a:accent1>
      <a:accent2>
        <a:srgbClr val="367DCE"/>
      </a:accent2>
      <a:accent3>
        <a:srgbClr val="2590B7"/>
      </a:accent3>
      <a:accent4>
        <a:srgbClr val="2B89B7"/>
      </a:accent4>
      <a:accent5>
        <a:srgbClr val="4A68CE"/>
      </a:accent5>
      <a:accent6>
        <a:srgbClr val="6947E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1428</Words>
  <Application>WPS 文字</Application>
  <PresentationFormat>宽屏</PresentationFormat>
  <Paragraphs>202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汉仪中黑 简</vt:lpstr>
      <vt:lpstr>黑体</vt:lpstr>
      <vt:lpstr>汉仪大黑简</vt:lpstr>
      <vt:lpstr>Arial Black</vt:lpstr>
      <vt:lpstr>Wingdings</vt:lpstr>
      <vt:lpstr>Arial Unicode MS</vt:lpstr>
      <vt:lpstr>等线</vt:lpstr>
      <vt:lpstr>汉仪中等线KW</vt:lpstr>
      <vt:lpstr>Segoe UI</vt:lpstr>
      <vt:lpstr>苹方-简</vt:lpstr>
      <vt:lpstr>微软雅黑 Light</vt:lpstr>
      <vt:lpstr>Calibri</vt:lpstr>
      <vt:lpstr>Office 主题​​</vt:lpstr>
      <vt:lpstr>2_Office 主题​​</vt:lpstr>
      <vt:lpstr>1_Office 主题​​</vt:lpstr>
      <vt:lpstr>去中心化 AI 算力均权方案</vt:lpstr>
      <vt:lpstr>PowerPoint 演示文稿</vt:lpstr>
      <vt:lpstr>愿景和目标</vt:lpstr>
      <vt:lpstr>行业概况</vt:lpstr>
      <vt:lpstr>目标市场</vt:lpstr>
      <vt:lpstr>我们的优势</vt:lpstr>
      <vt:lpstr>整体设计</vt:lpstr>
      <vt:lpstr>平台特点</vt:lpstr>
      <vt:lpstr>路线图和里程碑</vt:lpstr>
      <vt:lpstr>核心团队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刘劲柏</cp:lastModifiedBy>
  <cp:revision>1855</cp:revision>
  <dcterms:created xsi:type="dcterms:W3CDTF">2024-01-07T10:16:29Z</dcterms:created>
  <dcterms:modified xsi:type="dcterms:W3CDTF">2024-01-07T10:16:29Z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CWM2f4372808b8611eb918a43e3118a42e3">
    <vt:lpwstr>CWMAFgDMxmz2bwXUo1hlURwwlXOxDR4EwKMAtJuQKmyzqWFULgEIOC0/0msx37qEtEUG+RpdAAAP93kSPvYc+y5Lg==</vt:lpwstr>
  </property>
  <property fmtid="{D5CDD505-2E9C-101B-9397-08002B2CF9AE}" pid="4" name="CWM1f1e10a06df211ec9056c5ba1056c5ba">
    <vt:lpwstr>CWMJ4fkNh+tO1oE6tTga8yfS9T2tNcpTwlCM07acfzg7jodIczGkH36JHsWc09mw0365T7l+mYRg1hk/SuLc3TbVA==</vt:lpwstr>
  </property>
  <property fmtid="{D5CDD505-2E9C-101B-9397-08002B2CF9AE}" pid="5" name="ICV">
    <vt:lpwstr>DAED978535584DF1B7BB2CA6E983AF40_13</vt:lpwstr>
  </property>
</Properties>
</file>